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2"/>
  </p:sldMasterIdLst>
  <p:notesMasterIdLst>
    <p:notesMasterId r:id="rId12"/>
  </p:notesMasterIdLst>
  <p:handoutMasterIdLst>
    <p:handoutMasterId r:id="rId13"/>
  </p:handoutMasterIdLst>
  <p:sldIdLst>
    <p:sldId id="256" r:id="rId3"/>
    <p:sldId id="279" r:id="rId4"/>
    <p:sldId id="307" r:id="rId5"/>
    <p:sldId id="309" r:id="rId6"/>
    <p:sldId id="308" r:id="rId7"/>
    <p:sldId id="312" r:id="rId8"/>
    <p:sldId id="311" r:id="rId9"/>
    <p:sldId id="310" r:id="rId10"/>
    <p:sldId id="306"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RINGS SECTION" id="{12FC9F69-E051-43B1-82C4-95B0C6486D94}">
          <p14:sldIdLst>
            <p14:sldId id="256"/>
            <p14:sldId id="279"/>
            <p14:sldId id="307"/>
            <p14:sldId id="309"/>
            <p14:sldId id="308"/>
            <p14:sldId id="312"/>
            <p14:sldId id="311"/>
            <p14:sldId id="310"/>
            <p14:sldId id="30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CCDB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88" autoAdjust="0"/>
    <p:restoredTop sz="94724" autoAdjust="0"/>
  </p:normalViewPr>
  <p:slideViewPr>
    <p:cSldViewPr snapToGrid="0">
      <p:cViewPr varScale="1">
        <p:scale>
          <a:sx n="76" d="100"/>
          <a:sy n="76" d="100"/>
        </p:scale>
        <p:origin x="-1848" y="-90"/>
      </p:cViewPr>
      <p:guideLst>
        <p:guide orient="horz" pos="739"/>
        <p:guide orient="horz" pos="991"/>
        <p:guide orient="horz" pos="234"/>
        <p:guide orient="horz" pos="3657"/>
        <p:guide orient="horz" pos="3347"/>
        <p:guide orient="horz" pos="3930"/>
        <p:guide pos="230"/>
        <p:guide pos="2880"/>
        <p:guide pos="2803"/>
        <p:guide pos="2985"/>
        <p:guide pos="556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73" d="100"/>
          <a:sy n="73" d="100"/>
        </p:scale>
        <p:origin x="-4086" y="-114"/>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2.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5659" cy="496332"/>
          </a:xfrm>
          <a:prstGeom prst="rect">
            <a:avLst/>
          </a:prstGeom>
        </p:spPr>
        <p:txBody>
          <a:bodyPr vert="horz" lIns="91432" tIns="45716" rIns="91432" bIns="45716" rtlCol="0"/>
          <a:lstStyle>
            <a:lvl1pPr algn="l">
              <a:defRPr sz="1200"/>
            </a:lvl1pPr>
          </a:lstStyle>
          <a:p>
            <a:endParaRPr lang="en-GB" dirty="0"/>
          </a:p>
        </p:txBody>
      </p:sp>
      <p:sp>
        <p:nvSpPr>
          <p:cNvPr id="3" name="Date Placeholder 2"/>
          <p:cNvSpPr>
            <a:spLocks noGrp="1"/>
          </p:cNvSpPr>
          <p:nvPr>
            <p:ph type="dt" sz="quarter" idx="1"/>
          </p:nvPr>
        </p:nvSpPr>
        <p:spPr>
          <a:xfrm>
            <a:off x="3850445" y="2"/>
            <a:ext cx="2945659" cy="496332"/>
          </a:xfrm>
          <a:prstGeom prst="rect">
            <a:avLst/>
          </a:prstGeom>
        </p:spPr>
        <p:txBody>
          <a:bodyPr vert="horz" lIns="91432" tIns="45716" rIns="91432" bIns="45716" rtlCol="0"/>
          <a:lstStyle>
            <a:lvl1pPr algn="r">
              <a:defRPr sz="1200"/>
            </a:lvl1pPr>
          </a:lstStyle>
          <a:p>
            <a:fld id="{F2E3DB85-D40B-44F1-B6D0-2C87D11696C7}" type="datetimeFigureOut">
              <a:rPr lang="en-GB" smtClean="0"/>
              <a:t>14/10/2014</a:t>
            </a:fld>
            <a:endParaRPr lang="en-GB" dirty="0"/>
          </a:p>
        </p:txBody>
      </p:sp>
      <p:sp>
        <p:nvSpPr>
          <p:cNvPr id="4" name="Footer Placeholder 3"/>
          <p:cNvSpPr>
            <a:spLocks noGrp="1"/>
          </p:cNvSpPr>
          <p:nvPr>
            <p:ph type="ftr" sz="quarter" idx="2"/>
            <p:custDataLst>
              <p:tags r:id="rId2"/>
            </p:custDataLst>
          </p:nvPr>
        </p:nvSpPr>
        <p:spPr>
          <a:xfrm>
            <a:off x="0" y="9428586"/>
            <a:ext cx="6797675" cy="496332"/>
          </a:xfrm>
          <a:prstGeom prst="rect">
            <a:avLst/>
          </a:prstGeom>
        </p:spPr>
        <p:txBody>
          <a:bodyPr vert="horz" lIns="91432" tIns="45716" rIns="91432" bIns="45716" rtlCol="0" anchor="b"/>
          <a:lstStyle>
            <a:lvl1pPr algn="l">
              <a:defRPr sz="1200"/>
            </a:lvl1pPr>
          </a:lstStyle>
          <a:p>
            <a:pPr algn="ctr"/>
            <a:r>
              <a:rPr lang="en-GB" sz="600" smtClean="0">
                <a:solidFill>
                  <a:srgbClr val="004B8C"/>
                </a:solidFill>
                <a:latin typeface="Verdana"/>
              </a:rPr>
              <a:t>BISLDCLS\CORPORATE\COMPLIANCE-RISK\NONE</a:t>
            </a:r>
            <a:endParaRPr lang="en-GB" sz="600" dirty="0">
              <a:solidFill>
                <a:srgbClr val="004B8C"/>
              </a:solidFill>
              <a:latin typeface="Verdana"/>
            </a:endParaRPr>
          </a:p>
        </p:txBody>
      </p:sp>
      <p:sp>
        <p:nvSpPr>
          <p:cNvPr id="5" name="Slide Number Placeholder 4"/>
          <p:cNvSpPr>
            <a:spLocks noGrp="1"/>
          </p:cNvSpPr>
          <p:nvPr>
            <p:ph type="sldNum" sz="quarter" idx="3"/>
          </p:nvPr>
        </p:nvSpPr>
        <p:spPr>
          <a:xfrm>
            <a:off x="3850445" y="9428586"/>
            <a:ext cx="2945659" cy="496332"/>
          </a:xfrm>
          <a:prstGeom prst="rect">
            <a:avLst/>
          </a:prstGeom>
        </p:spPr>
        <p:txBody>
          <a:bodyPr vert="horz" lIns="91432" tIns="45716" rIns="91432" bIns="45716" rtlCol="0" anchor="b"/>
          <a:lstStyle>
            <a:lvl1pPr algn="r">
              <a:defRPr sz="1200"/>
            </a:lvl1pPr>
          </a:lstStyle>
          <a:p>
            <a:fld id="{425C134D-7A8A-4065-9235-F8D5F9585E74}" type="slidenum">
              <a:rPr lang="en-GB" smtClean="0"/>
              <a:t>‹#›</a:t>
            </a:fld>
            <a:endParaRPr lang="en-GB" dirty="0"/>
          </a:p>
        </p:txBody>
      </p:sp>
    </p:spTree>
    <p:extLst>
      <p:ext uri="{BB962C8B-B14F-4D97-AF65-F5344CB8AC3E}">
        <p14:creationId xmlns:p14="http://schemas.microsoft.com/office/powerpoint/2010/main" val="41576622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2" Type="http://schemas.openxmlformats.org/officeDocument/2006/relationships/tags" Target="../tags/tag1.xml"/><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45659" cy="496332"/>
          </a:xfrm>
          <a:prstGeom prst="rect">
            <a:avLst/>
          </a:prstGeom>
        </p:spPr>
        <p:txBody>
          <a:bodyPr vert="horz" lIns="91432" tIns="45716" rIns="91432" bIns="45716" rtlCol="0"/>
          <a:lstStyle>
            <a:lvl1pPr algn="l">
              <a:defRPr sz="1200"/>
            </a:lvl1pPr>
          </a:lstStyle>
          <a:p>
            <a:endParaRPr lang="en-GB" dirty="0"/>
          </a:p>
        </p:txBody>
      </p:sp>
      <p:sp>
        <p:nvSpPr>
          <p:cNvPr id="3" name="Date Placeholder 2"/>
          <p:cNvSpPr>
            <a:spLocks noGrp="1"/>
          </p:cNvSpPr>
          <p:nvPr>
            <p:ph type="dt" idx="1"/>
          </p:nvPr>
        </p:nvSpPr>
        <p:spPr>
          <a:xfrm>
            <a:off x="3850445" y="2"/>
            <a:ext cx="2945659" cy="496332"/>
          </a:xfrm>
          <a:prstGeom prst="rect">
            <a:avLst/>
          </a:prstGeom>
        </p:spPr>
        <p:txBody>
          <a:bodyPr vert="horz" lIns="91432" tIns="45716" rIns="91432" bIns="45716" rtlCol="0"/>
          <a:lstStyle>
            <a:lvl1pPr algn="r">
              <a:defRPr sz="1200"/>
            </a:lvl1pPr>
          </a:lstStyle>
          <a:p>
            <a:fld id="{19FC9DCB-D9BC-4D6F-89FE-AA1C0033C0D4}" type="datetimeFigureOut">
              <a:rPr lang="en-GB" smtClean="0"/>
              <a:t>14/10/2014</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2" tIns="45716" rIns="91432" bIns="45716" rtlCol="0" anchor="ctr"/>
          <a:lstStyle/>
          <a:p>
            <a:endParaRPr lang="en-GB"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32" tIns="45716" rIns="91432" bIns="4571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custDataLst>
              <p:tags r:id="rId2"/>
            </p:custDataLst>
          </p:nvPr>
        </p:nvSpPr>
        <p:spPr>
          <a:xfrm>
            <a:off x="0" y="9428586"/>
            <a:ext cx="6797675" cy="496332"/>
          </a:xfrm>
          <a:prstGeom prst="rect">
            <a:avLst/>
          </a:prstGeom>
        </p:spPr>
        <p:txBody>
          <a:bodyPr vert="horz" lIns="91432" tIns="45716" rIns="91432" bIns="45716" rtlCol="0" anchor="b"/>
          <a:lstStyle>
            <a:lvl1pPr algn="ctr">
              <a:defRPr lang="en-GB" sz="600" b="0" i="0" u="none">
                <a:solidFill>
                  <a:srgbClr val="004B8C"/>
                </a:solidFill>
                <a:latin typeface="Verdana"/>
              </a:defRPr>
            </a:lvl1pPr>
          </a:lstStyle>
          <a:p>
            <a:r>
              <a:rPr lang="en-GB" smtClean="0"/>
              <a:t>BISLDCLS\CORPORATE\COMPLIANCE-RISK\NONE</a:t>
            </a:r>
            <a:endParaRPr lang="en-GB"/>
          </a:p>
        </p:txBody>
      </p:sp>
      <p:sp>
        <p:nvSpPr>
          <p:cNvPr id="7" name="Slide Number Placeholder 6"/>
          <p:cNvSpPr>
            <a:spLocks noGrp="1"/>
          </p:cNvSpPr>
          <p:nvPr>
            <p:ph type="sldNum" sz="quarter" idx="5"/>
          </p:nvPr>
        </p:nvSpPr>
        <p:spPr>
          <a:xfrm>
            <a:off x="3850445" y="9428586"/>
            <a:ext cx="2945659" cy="496332"/>
          </a:xfrm>
          <a:prstGeom prst="rect">
            <a:avLst/>
          </a:prstGeom>
        </p:spPr>
        <p:txBody>
          <a:bodyPr vert="horz" lIns="91432" tIns="45716" rIns="91432" bIns="45716" rtlCol="0" anchor="b"/>
          <a:lstStyle>
            <a:lvl1pPr algn="r">
              <a:defRPr sz="1200"/>
            </a:lvl1pPr>
          </a:lstStyle>
          <a:p>
            <a:fld id="{7AB11061-97FA-458D-BDA5-97DD38F96DD4}" type="slidenum">
              <a:rPr lang="en-GB" smtClean="0"/>
              <a:t>‹#›</a:t>
            </a:fld>
            <a:endParaRPr lang="en-GB" dirty="0"/>
          </a:p>
        </p:txBody>
      </p:sp>
    </p:spTree>
    <p:extLst>
      <p:ext uri="{BB962C8B-B14F-4D97-AF65-F5344CB8AC3E}">
        <p14:creationId xmlns:p14="http://schemas.microsoft.com/office/powerpoint/2010/main" val="3360522169"/>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9.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endParaRPr lang="en-GB" dirty="0"/>
          </a:p>
        </p:txBody>
      </p:sp>
      <p:sp>
        <p:nvSpPr>
          <p:cNvPr id="5" name="Footer Placeholder 4"/>
          <p:cNvSpPr>
            <a:spLocks noGrp="1"/>
          </p:cNvSpPr>
          <p:nvPr>
            <p:ph type="ftr" sz="quarter" idx="11"/>
            <p:custDataLst>
              <p:tags r:id="rId1"/>
            </p:custDataLst>
          </p:nvPr>
        </p:nvSpPr>
        <p:spPr>
          <a:xfrm>
            <a:off x="0" y="9428586"/>
            <a:ext cx="6797675" cy="496332"/>
          </a:xfrm>
        </p:spPr>
        <p:txBody>
          <a:bodyPr/>
          <a:lstStyle/>
          <a:p>
            <a:r>
              <a:rPr lang="en-GB" smtClean="0"/>
              <a:t>BISLDCLS\CORPORATE\COMPLIANCE-RISK\NONE</a:t>
            </a:r>
            <a:endParaRPr lang="en-GB" dirty="0"/>
          </a:p>
        </p:txBody>
      </p:sp>
      <p:sp>
        <p:nvSpPr>
          <p:cNvPr id="6" name="Slide Number Placeholder 5"/>
          <p:cNvSpPr>
            <a:spLocks noGrp="1"/>
          </p:cNvSpPr>
          <p:nvPr>
            <p:ph type="sldNum" sz="quarter" idx="12"/>
          </p:nvPr>
        </p:nvSpPr>
        <p:spPr/>
        <p:txBody>
          <a:bodyPr/>
          <a:lstStyle/>
          <a:p>
            <a:fld id="{7AB11061-97FA-458D-BDA5-97DD38F96DD4}" type="slidenum">
              <a:rPr lang="en-GB" smtClean="0"/>
              <a:t>1</a:t>
            </a:fld>
            <a:endParaRPr lang="en-GB" dirty="0"/>
          </a:p>
        </p:txBody>
      </p:sp>
    </p:spTree>
    <p:extLst>
      <p:ext uri="{BB962C8B-B14F-4D97-AF65-F5344CB8AC3E}">
        <p14:creationId xmlns:p14="http://schemas.microsoft.com/office/powerpoint/2010/main" val="2020987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endParaRPr lang="en-GB" dirty="0"/>
          </a:p>
        </p:txBody>
      </p:sp>
      <p:sp>
        <p:nvSpPr>
          <p:cNvPr id="5" name="Footer Placeholder 4"/>
          <p:cNvSpPr>
            <a:spLocks noGrp="1"/>
          </p:cNvSpPr>
          <p:nvPr>
            <p:ph type="ftr" sz="quarter" idx="11"/>
            <p:custDataLst>
              <p:tags r:id="rId1"/>
            </p:custDataLst>
          </p:nvPr>
        </p:nvSpPr>
        <p:spPr>
          <a:xfrm>
            <a:off x="0" y="9428586"/>
            <a:ext cx="6797675" cy="496332"/>
          </a:xfrm>
        </p:spPr>
        <p:txBody>
          <a:bodyPr/>
          <a:lstStyle/>
          <a:p>
            <a:r>
              <a:rPr lang="en-GB" smtClean="0"/>
              <a:t>BISLDCLS\CORPORATE\COMPLIANCE-RISK\NONE</a:t>
            </a:r>
            <a:endParaRPr lang="en-GB" dirty="0"/>
          </a:p>
        </p:txBody>
      </p:sp>
      <p:sp>
        <p:nvSpPr>
          <p:cNvPr id="6" name="Slide Number Placeholder 5"/>
          <p:cNvSpPr>
            <a:spLocks noGrp="1"/>
          </p:cNvSpPr>
          <p:nvPr>
            <p:ph type="sldNum" sz="quarter" idx="12"/>
          </p:nvPr>
        </p:nvSpPr>
        <p:spPr/>
        <p:txBody>
          <a:bodyPr/>
          <a:lstStyle/>
          <a:p>
            <a:fld id="{7AB11061-97FA-458D-BDA5-97DD38F96DD4}" type="slidenum">
              <a:rPr lang="en-GB" smtClean="0"/>
              <a:t>2</a:t>
            </a:fld>
            <a:endParaRPr lang="en-GB" dirty="0"/>
          </a:p>
        </p:txBody>
      </p:sp>
    </p:spTree>
    <p:extLst>
      <p:ext uri="{BB962C8B-B14F-4D97-AF65-F5344CB8AC3E}">
        <p14:creationId xmlns:p14="http://schemas.microsoft.com/office/powerpoint/2010/main" val="2797822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smtClean="0"/>
          </a:p>
          <a:p>
            <a:r>
              <a:rPr lang="en-US" dirty="0"/>
              <a:t>• The report should be made in ARC Logics within 5 business days of the incident </a:t>
            </a:r>
            <a:r>
              <a:rPr lang="en-US" dirty="0" smtClean="0"/>
              <a:t>resolution date</a:t>
            </a:r>
            <a:r>
              <a:rPr lang="en-US" dirty="0"/>
              <a:t>.</a:t>
            </a:r>
          </a:p>
          <a:p>
            <a:endParaRPr lang="en-US" dirty="0"/>
          </a:p>
          <a:p>
            <a:endParaRPr lang="en-GB" dirty="0"/>
          </a:p>
        </p:txBody>
      </p:sp>
      <p:sp>
        <p:nvSpPr>
          <p:cNvPr id="4" name="Header Placeholder 3"/>
          <p:cNvSpPr>
            <a:spLocks noGrp="1"/>
          </p:cNvSpPr>
          <p:nvPr>
            <p:ph type="hdr" sz="quarter" idx="10"/>
          </p:nvPr>
        </p:nvSpPr>
        <p:spPr/>
        <p:txBody>
          <a:bodyPr/>
          <a:lstStyle/>
          <a:p>
            <a:endParaRPr lang="en-GB" dirty="0"/>
          </a:p>
        </p:txBody>
      </p:sp>
      <p:sp>
        <p:nvSpPr>
          <p:cNvPr id="5" name="Footer Placeholder 4"/>
          <p:cNvSpPr>
            <a:spLocks noGrp="1"/>
          </p:cNvSpPr>
          <p:nvPr>
            <p:ph type="ftr" sz="quarter" idx="11"/>
            <p:custDataLst>
              <p:tags r:id="rId1"/>
            </p:custDataLst>
          </p:nvPr>
        </p:nvSpPr>
        <p:spPr>
          <a:xfrm>
            <a:off x="0" y="9428586"/>
            <a:ext cx="6797675" cy="496332"/>
          </a:xfrm>
        </p:spPr>
        <p:txBody>
          <a:bodyPr/>
          <a:lstStyle/>
          <a:p>
            <a:r>
              <a:rPr lang="en-GB" smtClean="0"/>
              <a:t>BISLDCLS\CORPORATE\COMPLIANCE-RISK\NONE</a:t>
            </a:r>
            <a:endParaRPr lang="en-GB" dirty="0"/>
          </a:p>
        </p:txBody>
      </p:sp>
      <p:sp>
        <p:nvSpPr>
          <p:cNvPr id="6" name="Slide Number Placeholder 5"/>
          <p:cNvSpPr>
            <a:spLocks noGrp="1"/>
          </p:cNvSpPr>
          <p:nvPr>
            <p:ph type="sldNum" sz="quarter" idx="12"/>
          </p:nvPr>
        </p:nvSpPr>
        <p:spPr/>
        <p:txBody>
          <a:bodyPr/>
          <a:lstStyle/>
          <a:p>
            <a:fld id="{7AB11061-97FA-458D-BDA5-97DD38F96DD4}" type="slidenum">
              <a:rPr lang="en-GB" smtClean="0"/>
              <a:t>3</a:t>
            </a:fld>
            <a:endParaRPr lang="en-GB" dirty="0"/>
          </a:p>
        </p:txBody>
      </p:sp>
    </p:spTree>
    <p:extLst>
      <p:ext uri="{BB962C8B-B14F-4D97-AF65-F5344CB8AC3E}">
        <p14:creationId xmlns:p14="http://schemas.microsoft.com/office/powerpoint/2010/main" val="1326357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endParaRPr lang="en-GB" dirty="0"/>
          </a:p>
        </p:txBody>
      </p:sp>
      <p:sp>
        <p:nvSpPr>
          <p:cNvPr id="5" name="Footer Placeholder 4"/>
          <p:cNvSpPr>
            <a:spLocks noGrp="1"/>
          </p:cNvSpPr>
          <p:nvPr>
            <p:ph type="ftr" sz="quarter" idx="11"/>
            <p:custDataLst>
              <p:tags r:id="rId1"/>
            </p:custDataLst>
          </p:nvPr>
        </p:nvSpPr>
        <p:spPr>
          <a:xfrm>
            <a:off x="0" y="9428586"/>
            <a:ext cx="6797675" cy="496332"/>
          </a:xfrm>
        </p:spPr>
        <p:txBody>
          <a:bodyPr/>
          <a:lstStyle/>
          <a:p>
            <a:r>
              <a:rPr lang="en-GB" smtClean="0"/>
              <a:t>BISLDCLS\CORPORATE\COMPLIANCE-RISK\NONE</a:t>
            </a:r>
            <a:endParaRPr lang="en-GB" dirty="0"/>
          </a:p>
        </p:txBody>
      </p:sp>
      <p:sp>
        <p:nvSpPr>
          <p:cNvPr id="6" name="Slide Number Placeholder 5"/>
          <p:cNvSpPr>
            <a:spLocks noGrp="1"/>
          </p:cNvSpPr>
          <p:nvPr>
            <p:ph type="sldNum" sz="quarter" idx="12"/>
          </p:nvPr>
        </p:nvSpPr>
        <p:spPr/>
        <p:txBody>
          <a:bodyPr/>
          <a:lstStyle/>
          <a:p>
            <a:fld id="{7AB11061-97FA-458D-BDA5-97DD38F96DD4}" type="slidenum">
              <a:rPr lang="en-GB" smtClean="0"/>
              <a:t>4</a:t>
            </a:fld>
            <a:endParaRPr lang="en-GB" dirty="0"/>
          </a:p>
        </p:txBody>
      </p:sp>
    </p:spTree>
    <p:extLst>
      <p:ext uri="{BB962C8B-B14F-4D97-AF65-F5344CB8AC3E}">
        <p14:creationId xmlns:p14="http://schemas.microsoft.com/office/powerpoint/2010/main" val="2797822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smtClean="0"/>
          </a:p>
          <a:p>
            <a:r>
              <a:rPr lang="en-US" dirty="0"/>
              <a:t>• The report should be made in ARC Logics within 5 business days of the incident </a:t>
            </a:r>
            <a:r>
              <a:rPr lang="en-US" dirty="0" smtClean="0"/>
              <a:t>resolution date</a:t>
            </a:r>
            <a:r>
              <a:rPr lang="en-US" dirty="0"/>
              <a:t>.</a:t>
            </a:r>
          </a:p>
          <a:p>
            <a:endParaRPr lang="en-US" dirty="0"/>
          </a:p>
          <a:p>
            <a:endParaRPr lang="en-GB" dirty="0"/>
          </a:p>
        </p:txBody>
      </p:sp>
      <p:sp>
        <p:nvSpPr>
          <p:cNvPr id="4" name="Header Placeholder 3"/>
          <p:cNvSpPr>
            <a:spLocks noGrp="1"/>
          </p:cNvSpPr>
          <p:nvPr>
            <p:ph type="hdr" sz="quarter" idx="10"/>
          </p:nvPr>
        </p:nvSpPr>
        <p:spPr/>
        <p:txBody>
          <a:bodyPr/>
          <a:lstStyle/>
          <a:p>
            <a:endParaRPr lang="en-GB" dirty="0"/>
          </a:p>
        </p:txBody>
      </p:sp>
      <p:sp>
        <p:nvSpPr>
          <p:cNvPr id="5" name="Footer Placeholder 4"/>
          <p:cNvSpPr>
            <a:spLocks noGrp="1"/>
          </p:cNvSpPr>
          <p:nvPr>
            <p:ph type="ftr" sz="quarter" idx="11"/>
            <p:custDataLst>
              <p:tags r:id="rId1"/>
            </p:custDataLst>
          </p:nvPr>
        </p:nvSpPr>
        <p:spPr>
          <a:xfrm>
            <a:off x="0" y="9428586"/>
            <a:ext cx="6797675" cy="496332"/>
          </a:xfrm>
        </p:spPr>
        <p:txBody>
          <a:bodyPr/>
          <a:lstStyle/>
          <a:p>
            <a:r>
              <a:rPr lang="en-GB" smtClean="0"/>
              <a:t>BISLDCLS\CORPORATE\COMPLIANCE-RISK\NONE</a:t>
            </a:r>
            <a:endParaRPr lang="en-GB" dirty="0"/>
          </a:p>
        </p:txBody>
      </p:sp>
      <p:sp>
        <p:nvSpPr>
          <p:cNvPr id="6" name="Slide Number Placeholder 5"/>
          <p:cNvSpPr>
            <a:spLocks noGrp="1"/>
          </p:cNvSpPr>
          <p:nvPr>
            <p:ph type="sldNum" sz="quarter" idx="12"/>
          </p:nvPr>
        </p:nvSpPr>
        <p:spPr/>
        <p:txBody>
          <a:bodyPr/>
          <a:lstStyle/>
          <a:p>
            <a:fld id="{7AB11061-97FA-458D-BDA5-97DD38F96DD4}" type="slidenum">
              <a:rPr lang="en-GB" smtClean="0"/>
              <a:t>5</a:t>
            </a:fld>
            <a:endParaRPr lang="en-GB" dirty="0"/>
          </a:p>
        </p:txBody>
      </p:sp>
    </p:spTree>
    <p:extLst>
      <p:ext uri="{BB962C8B-B14F-4D97-AF65-F5344CB8AC3E}">
        <p14:creationId xmlns:p14="http://schemas.microsoft.com/office/powerpoint/2010/main" val="1326357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endParaRPr lang="en-GB" dirty="0"/>
          </a:p>
        </p:txBody>
      </p:sp>
      <p:sp>
        <p:nvSpPr>
          <p:cNvPr id="5" name="Footer Placeholder 4"/>
          <p:cNvSpPr>
            <a:spLocks noGrp="1"/>
          </p:cNvSpPr>
          <p:nvPr>
            <p:ph type="ftr" sz="quarter" idx="11"/>
            <p:custDataLst>
              <p:tags r:id="rId1"/>
            </p:custDataLst>
          </p:nvPr>
        </p:nvSpPr>
        <p:spPr>
          <a:xfrm>
            <a:off x="0" y="9428586"/>
            <a:ext cx="6797675" cy="496332"/>
          </a:xfrm>
        </p:spPr>
        <p:txBody>
          <a:bodyPr/>
          <a:lstStyle/>
          <a:p>
            <a:r>
              <a:rPr lang="en-GB" smtClean="0"/>
              <a:t>BISLDCLS\CORPORATE\COMPLIANCE-RISK\NONE</a:t>
            </a:r>
            <a:endParaRPr lang="en-GB" dirty="0"/>
          </a:p>
        </p:txBody>
      </p:sp>
      <p:sp>
        <p:nvSpPr>
          <p:cNvPr id="6" name="Slide Number Placeholder 5"/>
          <p:cNvSpPr>
            <a:spLocks noGrp="1"/>
          </p:cNvSpPr>
          <p:nvPr>
            <p:ph type="sldNum" sz="quarter" idx="12"/>
          </p:nvPr>
        </p:nvSpPr>
        <p:spPr/>
        <p:txBody>
          <a:bodyPr/>
          <a:lstStyle/>
          <a:p>
            <a:fld id="{7AB11061-97FA-458D-BDA5-97DD38F96DD4}" type="slidenum">
              <a:rPr lang="en-GB" smtClean="0"/>
              <a:t>7</a:t>
            </a:fld>
            <a:endParaRPr lang="en-GB" dirty="0"/>
          </a:p>
        </p:txBody>
      </p:sp>
    </p:spTree>
    <p:extLst>
      <p:ext uri="{BB962C8B-B14F-4D97-AF65-F5344CB8AC3E}">
        <p14:creationId xmlns:p14="http://schemas.microsoft.com/office/powerpoint/2010/main" val="2797822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smtClean="0"/>
          </a:p>
          <a:p>
            <a:r>
              <a:rPr lang="en-US" dirty="0"/>
              <a:t>• The report should be made in ARC Logics within 5 business days of the incident </a:t>
            </a:r>
            <a:r>
              <a:rPr lang="en-US" dirty="0" smtClean="0"/>
              <a:t>resolution date</a:t>
            </a:r>
            <a:r>
              <a:rPr lang="en-US" dirty="0"/>
              <a:t>.</a:t>
            </a:r>
          </a:p>
          <a:p>
            <a:endParaRPr lang="en-US" dirty="0"/>
          </a:p>
          <a:p>
            <a:endParaRPr lang="en-GB" dirty="0"/>
          </a:p>
        </p:txBody>
      </p:sp>
      <p:sp>
        <p:nvSpPr>
          <p:cNvPr id="4" name="Header Placeholder 3"/>
          <p:cNvSpPr>
            <a:spLocks noGrp="1"/>
          </p:cNvSpPr>
          <p:nvPr>
            <p:ph type="hdr" sz="quarter" idx="10"/>
          </p:nvPr>
        </p:nvSpPr>
        <p:spPr/>
        <p:txBody>
          <a:bodyPr/>
          <a:lstStyle/>
          <a:p>
            <a:endParaRPr lang="en-GB" dirty="0"/>
          </a:p>
        </p:txBody>
      </p:sp>
      <p:sp>
        <p:nvSpPr>
          <p:cNvPr id="5" name="Footer Placeholder 4"/>
          <p:cNvSpPr>
            <a:spLocks noGrp="1"/>
          </p:cNvSpPr>
          <p:nvPr>
            <p:ph type="ftr" sz="quarter" idx="11"/>
            <p:custDataLst>
              <p:tags r:id="rId1"/>
            </p:custDataLst>
          </p:nvPr>
        </p:nvSpPr>
        <p:spPr>
          <a:xfrm>
            <a:off x="0" y="9428586"/>
            <a:ext cx="6797675" cy="496332"/>
          </a:xfrm>
        </p:spPr>
        <p:txBody>
          <a:bodyPr/>
          <a:lstStyle/>
          <a:p>
            <a:r>
              <a:rPr lang="en-GB" smtClean="0"/>
              <a:t>BISLDCLS\CORPORATE\COMPLIANCE-RISK\NONE</a:t>
            </a:r>
            <a:endParaRPr lang="en-GB" dirty="0"/>
          </a:p>
        </p:txBody>
      </p:sp>
      <p:sp>
        <p:nvSpPr>
          <p:cNvPr id="6" name="Slide Number Placeholder 5"/>
          <p:cNvSpPr>
            <a:spLocks noGrp="1"/>
          </p:cNvSpPr>
          <p:nvPr>
            <p:ph type="sldNum" sz="quarter" idx="12"/>
          </p:nvPr>
        </p:nvSpPr>
        <p:spPr/>
        <p:txBody>
          <a:bodyPr/>
          <a:lstStyle/>
          <a:p>
            <a:fld id="{7AB11061-97FA-458D-BDA5-97DD38F96DD4}" type="slidenum">
              <a:rPr lang="en-GB" smtClean="0"/>
              <a:t>8</a:t>
            </a:fld>
            <a:endParaRPr lang="en-GB" dirty="0"/>
          </a:p>
        </p:txBody>
      </p:sp>
    </p:spTree>
    <p:extLst>
      <p:ext uri="{BB962C8B-B14F-4D97-AF65-F5344CB8AC3E}">
        <p14:creationId xmlns:p14="http://schemas.microsoft.com/office/powerpoint/2010/main" val="1326357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415" indent="-165415">
              <a:buFont typeface="Arial" pitchFamily="34" charset="0"/>
              <a:buChar char="•"/>
            </a:pPr>
            <a:r>
              <a:rPr lang="en-US" dirty="0" smtClean="0"/>
              <a:t>Incidents must be reported  by the area where it was discovered </a:t>
            </a:r>
            <a:r>
              <a:rPr lang="en-US" dirty="0"/>
              <a:t>as soon as it is identified and no later than the close of business day after </a:t>
            </a:r>
            <a:r>
              <a:rPr lang="en-US" dirty="0" smtClean="0"/>
              <a:t>discovery.</a:t>
            </a:r>
          </a:p>
          <a:p>
            <a:endParaRPr lang="en-US" dirty="0"/>
          </a:p>
          <a:p>
            <a:endParaRPr lang="en-US" dirty="0" smtClean="0"/>
          </a:p>
          <a:p>
            <a:r>
              <a:rPr lang="en-US" dirty="0"/>
              <a:t>• The report should be made in ARC Logics within 5 business days of the incident </a:t>
            </a:r>
            <a:r>
              <a:rPr lang="en-US" dirty="0" smtClean="0"/>
              <a:t>resolution date</a:t>
            </a:r>
            <a:r>
              <a:rPr lang="en-US" dirty="0"/>
              <a:t>.</a:t>
            </a:r>
          </a:p>
          <a:p>
            <a:endParaRPr lang="en-US" dirty="0"/>
          </a:p>
          <a:p>
            <a:endParaRPr lang="en-GB" dirty="0"/>
          </a:p>
        </p:txBody>
      </p:sp>
      <p:sp>
        <p:nvSpPr>
          <p:cNvPr id="4" name="Header Placeholder 3"/>
          <p:cNvSpPr>
            <a:spLocks noGrp="1"/>
          </p:cNvSpPr>
          <p:nvPr>
            <p:ph type="hdr" sz="quarter" idx="10"/>
          </p:nvPr>
        </p:nvSpPr>
        <p:spPr/>
        <p:txBody>
          <a:bodyPr/>
          <a:lstStyle/>
          <a:p>
            <a:endParaRPr lang="en-GB" dirty="0"/>
          </a:p>
        </p:txBody>
      </p:sp>
      <p:sp>
        <p:nvSpPr>
          <p:cNvPr id="5" name="Footer Placeholder 4"/>
          <p:cNvSpPr>
            <a:spLocks noGrp="1"/>
          </p:cNvSpPr>
          <p:nvPr>
            <p:ph type="ftr" sz="quarter" idx="11"/>
            <p:custDataLst>
              <p:tags r:id="rId1"/>
            </p:custDataLst>
          </p:nvPr>
        </p:nvSpPr>
        <p:spPr>
          <a:xfrm>
            <a:off x="0" y="9428586"/>
            <a:ext cx="6797675" cy="496332"/>
          </a:xfrm>
        </p:spPr>
        <p:txBody>
          <a:bodyPr/>
          <a:lstStyle/>
          <a:p>
            <a:r>
              <a:rPr lang="en-GB" smtClean="0"/>
              <a:t>BISLDCLS\CORPORATE\COMPLIANCE-RISK\NONE</a:t>
            </a:r>
            <a:endParaRPr lang="en-GB" dirty="0"/>
          </a:p>
        </p:txBody>
      </p:sp>
      <p:sp>
        <p:nvSpPr>
          <p:cNvPr id="6" name="Slide Number Placeholder 5"/>
          <p:cNvSpPr>
            <a:spLocks noGrp="1"/>
          </p:cNvSpPr>
          <p:nvPr>
            <p:ph type="sldNum" sz="quarter" idx="12"/>
          </p:nvPr>
        </p:nvSpPr>
        <p:spPr/>
        <p:txBody>
          <a:bodyPr/>
          <a:lstStyle/>
          <a:p>
            <a:fld id="{7AB11061-97FA-458D-BDA5-97DD38F96DD4}" type="slidenum">
              <a:rPr lang="en-GB" smtClean="0"/>
              <a:t>9</a:t>
            </a:fld>
            <a:endParaRPr lang="en-GB" dirty="0"/>
          </a:p>
        </p:txBody>
      </p:sp>
    </p:spTree>
    <p:extLst>
      <p:ext uri="{BB962C8B-B14F-4D97-AF65-F5344CB8AC3E}">
        <p14:creationId xmlns:p14="http://schemas.microsoft.com/office/powerpoint/2010/main" val="13263577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BARINGS_Front Cover">
    <p:spTree>
      <p:nvGrpSpPr>
        <p:cNvPr id="1" name=""/>
        <p:cNvGrpSpPr/>
        <p:nvPr/>
      </p:nvGrpSpPr>
      <p:grpSpPr>
        <a:xfrm>
          <a:off x="0" y="0"/>
          <a:ext cx="0" cy="0"/>
          <a:chOff x="0" y="0"/>
          <a:chExt cx="0" cy="0"/>
        </a:xfrm>
      </p:grpSpPr>
      <p:grpSp>
        <p:nvGrpSpPr>
          <p:cNvPr id="6" name="Group 5"/>
          <p:cNvGrpSpPr/>
          <p:nvPr/>
        </p:nvGrpSpPr>
        <p:grpSpPr>
          <a:xfrm>
            <a:off x="2519363" y="2133600"/>
            <a:ext cx="5903976" cy="4014788"/>
            <a:chOff x="2519363" y="2133600"/>
            <a:chExt cx="5903976" cy="4014788"/>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9363" y="5334572"/>
              <a:ext cx="5903976" cy="813816"/>
            </a:xfrm>
            <a:prstGeom prst="rect">
              <a:avLst/>
            </a:prstGeom>
          </p:spPr>
        </p:pic>
        <p:sp>
          <p:nvSpPr>
            <p:cNvPr id="2" name="Rectangle 2"/>
            <p:cNvSpPr>
              <a:spLocks noChangeArrowheads="1"/>
            </p:cNvSpPr>
            <p:nvPr userDrawn="1"/>
          </p:nvSpPr>
          <p:spPr bwMode="gray">
            <a:xfrm>
              <a:off x="2519363" y="2195513"/>
              <a:ext cx="5902325" cy="2663825"/>
            </a:xfrm>
            <a:prstGeom prst="rect">
              <a:avLst/>
            </a:prstGeom>
            <a:solidFill>
              <a:schemeClr val="tx1"/>
            </a:solidFill>
            <a:ln>
              <a:noFill/>
            </a:ln>
            <a:effectLst/>
            <a:extLst/>
          </p:spPr>
          <p:txBody>
            <a:bodyPr wrap="none" lIns="72000" rIns="72000" anchor="ctr"/>
            <a:lstStyle/>
            <a:p>
              <a:endParaRPr lang="en-GB" dirty="0"/>
            </a:p>
          </p:txBody>
        </p:sp>
        <p:grpSp>
          <p:nvGrpSpPr>
            <p:cNvPr id="5" name="Group 4"/>
            <p:cNvGrpSpPr/>
            <p:nvPr userDrawn="1"/>
          </p:nvGrpSpPr>
          <p:grpSpPr>
            <a:xfrm>
              <a:off x="2519363" y="2133600"/>
              <a:ext cx="5903913" cy="36513"/>
              <a:chOff x="2519363" y="2133600"/>
              <a:chExt cx="5903913" cy="36513"/>
            </a:xfrm>
          </p:grpSpPr>
          <p:sp>
            <p:nvSpPr>
              <p:cNvPr id="26" name="Rectangle 15"/>
              <p:cNvSpPr>
                <a:spLocks noChangeArrowheads="1"/>
              </p:cNvSpPr>
              <p:nvPr userDrawn="1"/>
            </p:nvSpPr>
            <p:spPr bwMode="gray">
              <a:xfrm>
                <a:off x="2519363" y="2133600"/>
                <a:ext cx="989013"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27" name="Rectangle 16"/>
              <p:cNvSpPr>
                <a:spLocks noChangeArrowheads="1"/>
              </p:cNvSpPr>
              <p:nvPr userDrawn="1"/>
            </p:nvSpPr>
            <p:spPr bwMode="gray">
              <a:xfrm>
                <a:off x="3540126" y="2133600"/>
                <a:ext cx="539750" cy="36513"/>
              </a:xfrm>
              <a:prstGeom prst="rect">
                <a:avLst/>
              </a:prstGeom>
              <a:solidFill>
                <a:srgbClr val="D7004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28" name="Rectangle 17"/>
              <p:cNvSpPr>
                <a:spLocks noChangeArrowheads="1"/>
              </p:cNvSpPr>
              <p:nvPr userDrawn="1"/>
            </p:nvSpPr>
            <p:spPr bwMode="gray">
              <a:xfrm>
                <a:off x="4079876" y="2133600"/>
                <a:ext cx="360362"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29" name="Rectangle 18"/>
              <p:cNvSpPr>
                <a:spLocks noChangeArrowheads="1"/>
              </p:cNvSpPr>
              <p:nvPr userDrawn="1"/>
            </p:nvSpPr>
            <p:spPr bwMode="gray">
              <a:xfrm>
                <a:off x="4440238" y="2133600"/>
                <a:ext cx="1079500" cy="36513"/>
              </a:xfrm>
              <a:prstGeom prst="rect">
                <a:avLst/>
              </a:prstGeom>
              <a:solidFill>
                <a:srgbClr val="00B0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30" name="Rectangle 19"/>
              <p:cNvSpPr>
                <a:spLocks noChangeArrowheads="1"/>
              </p:cNvSpPr>
              <p:nvPr userDrawn="1"/>
            </p:nvSpPr>
            <p:spPr bwMode="gray">
              <a:xfrm>
                <a:off x="5556251" y="2133600"/>
                <a:ext cx="360362" cy="36513"/>
              </a:xfrm>
              <a:prstGeom prst="rect">
                <a:avLst/>
              </a:prstGeom>
              <a:solidFill>
                <a:srgbClr val="BCBDB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31" name="Rectangle 20"/>
              <p:cNvSpPr>
                <a:spLocks noChangeArrowheads="1"/>
              </p:cNvSpPr>
              <p:nvPr userDrawn="1"/>
            </p:nvSpPr>
            <p:spPr bwMode="gray">
              <a:xfrm>
                <a:off x="5918201" y="2133600"/>
                <a:ext cx="360362" cy="36513"/>
              </a:xfrm>
              <a:prstGeom prst="rect">
                <a:avLst/>
              </a:prstGeom>
              <a:solidFill>
                <a:srgbClr val="F5802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32" name="Rectangle 21"/>
              <p:cNvSpPr>
                <a:spLocks noChangeArrowheads="1"/>
              </p:cNvSpPr>
              <p:nvPr userDrawn="1"/>
            </p:nvSpPr>
            <p:spPr bwMode="gray">
              <a:xfrm>
                <a:off x="6280151" y="2133600"/>
                <a:ext cx="179387"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33" name="Rectangle 22"/>
              <p:cNvSpPr>
                <a:spLocks noChangeArrowheads="1"/>
              </p:cNvSpPr>
              <p:nvPr userDrawn="1"/>
            </p:nvSpPr>
            <p:spPr bwMode="gray">
              <a:xfrm>
                <a:off x="6459538" y="2133600"/>
                <a:ext cx="1079500"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34" name="Rectangle 23"/>
              <p:cNvSpPr>
                <a:spLocks noChangeArrowheads="1"/>
              </p:cNvSpPr>
              <p:nvPr userDrawn="1"/>
            </p:nvSpPr>
            <p:spPr bwMode="gray">
              <a:xfrm>
                <a:off x="7573963" y="2133600"/>
                <a:ext cx="539750" cy="36513"/>
              </a:xfrm>
              <a:prstGeom prst="rect">
                <a:avLst/>
              </a:prstGeom>
              <a:solidFill>
                <a:srgbClr val="591E5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35" name="Rectangle 24"/>
              <p:cNvSpPr>
                <a:spLocks noChangeArrowheads="1"/>
              </p:cNvSpPr>
              <p:nvPr userDrawn="1"/>
            </p:nvSpPr>
            <p:spPr bwMode="gray">
              <a:xfrm>
                <a:off x="8135938" y="2133600"/>
                <a:ext cx="287338"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36" name="Rectangle 15"/>
              <p:cNvSpPr>
                <a:spLocks noChangeArrowheads="1"/>
              </p:cNvSpPr>
              <p:nvPr userDrawn="1"/>
            </p:nvSpPr>
            <p:spPr bwMode="gray">
              <a:xfrm>
                <a:off x="2519363" y="2133600"/>
                <a:ext cx="989013" cy="36513"/>
              </a:xfrm>
              <a:prstGeom prst="rect">
                <a:avLst/>
              </a:prstGeom>
              <a:solidFill>
                <a:schemeClr val="tx1"/>
              </a:solidFill>
              <a:ln>
                <a:noFill/>
              </a:ln>
              <a:extLst/>
            </p:spPr>
            <p:txBody>
              <a:bodyPr wrap="none" lIns="72000" rIns="72000" anchor="ctr"/>
              <a:lstStyle/>
              <a:p>
                <a:endParaRPr lang="en-GB" dirty="0"/>
              </a:p>
            </p:txBody>
          </p:sp>
          <p:sp>
            <p:nvSpPr>
              <p:cNvPr id="37" name="Rectangle 16"/>
              <p:cNvSpPr>
                <a:spLocks noChangeArrowheads="1"/>
              </p:cNvSpPr>
              <p:nvPr userDrawn="1"/>
            </p:nvSpPr>
            <p:spPr bwMode="gray">
              <a:xfrm>
                <a:off x="3540126" y="2133600"/>
                <a:ext cx="539750" cy="36513"/>
              </a:xfrm>
              <a:prstGeom prst="rect">
                <a:avLst/>
              </a:prstGeom>
              <a:solidFill>
                <a:srgbClr val="D7004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38" name="Rectangle 17"/>
              <p:cNvSpPr>
                <a:spLocks noChangeArrowheads="1"/>
              </p:cNvSpPr>
              <p:nvPr userDrawn="1"/>
            </p:nvSpPr>
            <p:spPr bwMode="gray">
              <a:xfrm>
                <a:off x="4079876" y="2133600"/>
                <a:ext cx="360362"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39" name="Rectangle 18"/>
              <p:cNvSpPr>
                <a:spLocks noChangeArrowheads="1"/>
              </p:cNvSpPr>
              <p:nvPr userDrawn="1"/>
            </p:nvSpPr>
            <p:spPr bwMode="gray">
              <a:xfrm>
                <a:off x="4440238" y="2133600"/>
                <a:ext cx="1079500" cy="36513"/>
              </a:xfrm>
              <a:prstGeom prst="rect">
                <a:avLst/>
              </a:prstGeom>
              <a:solidFill>
                <a:srgbClr val="00B0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40" name="Rectangle 19"/>
              <p:cNvSpPr>
                <a:spLocks noChangeArrowheads="1"/>
              </p:cNvSpPr>
              <p:nvPr userDrawn="1"/>
            </p:nvSpPr>
            <p:spPr bwMode="gray">
              <a:xfrm>
                <a:off x="5556251" y="2133600"/>
                <a:ext cx="360362" cy="36513"/>
              </a:xfrm>
              <a:prstGeom prst="rect">
                <a:avLst/>
              </a:prstGeom>
              <a:solidFill>
                <a:srgbClr val="BCBDB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41" name="Rectangle 20"/>
              <p:cNvSpPr>
                <a:spLocks noChangeArrowheads="1"/>
              </p:cNvSpPr>
              <p:nvPr userDrawn="1"/>
            </p:nvSpPr>
            <p:spPr bwMode="gray">
              <a:xfrm>
                <a:off x="5918201" y="2133600"/>
                <a:ext cx="360362" cy="36513"/>
              </a:xfrm>
              <a:prstGeom prst="rect">
                <a:avLst/>
              </a:prstGeom>
              <a:solidFill>
                <a:srgbClr val="F5802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42" name="Rectangle 21"/>
              <p:cNvSpPr>
                <a:spLocks noChangeArrowheads="1"/>
              </p:cNvSpPr>
              <p:nvPr userDrawn="1"/>
            </p:nvSpPr>
            <p:spPr bwMode="gray">
              <a:xfrm>
                <a:off x="6280151" y="2133600"/>
                <a:ext cx="179387" cy="36513"/>
              </a:xfrm>
              <a:prstGeom prst="rect">
                <a:avLst/>
              </a:prstGeom>
              <a:solidFill>
                <a:schemeClr val="tx1"/>
              </a:solidFill>
              <a:ln>
                <a:noFill/>
              </a:ln>
              <a:extLst/>
            </p:spPr>
            <p:txBody>
              <a:bodyPr wrap="none" lIns="72000" rIns="72000" anchor="ctr"/>
              <a:lstStyle/>
              <a:p>
                <a:endParaRPr lang="en-GB" dirty="0"/>
              </a:p>
            </p:txBody>
          </p:sp>
          <p:sp>
            <p:nvSpPr>
              <p:cNvPr id="43" name="Rectangle 22"/>
              <p:cNvSpPr>
                <a:spLocks noChangeArrowheads="1"/>
              </p:cNvSpPr>
              <p:nvPr userDrawn="1"/>
            </p:nvSpPr>
            <p:spPr bwMode="gray">
              <a:xfrm>
                <a:off x="6459538" y="2133600"/>
                <a:ext cx="1079500"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44" name="Rectangle 23"/>
              <p:cNvSpPr>
                <a:spLocks noChangeArrowheads="1"/>
              </p:cNvSpPr>
              <p:nvPr userDrawn="1"/>
            </p:nvSpPr>
            <p:spPr bwMode="gray">
              <a:xfrm>
                <a:off x="7573963" y="2133600"/>
                <a:ext cx="539750" cy="36513"/>
              </a:xfrm>
              <a:prstGeom prst="rect">
                <a:avLst/>
              </a:prstGeom>
              <a:solidFill>
                <a:srgbClr val="591E5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72000" rIns="72000" anchor="ctr"/>
              <a:lstStyle/>
              <a:p>
                <a:endParaRPr lang="en-GB" dirty="0"/>
              </a:p>
            </p:txBody>
          </p:sp>
          <p:sp>
            <p:nvSpPr>
              <p:cNvPr id="45" name="Rectangle 24"/>
              <p:cNvSpPr>
                <a:spLocks noChangeArrowheads="1"/>
              </p:cNvSpPr>
              <p:nvPr userDrawn="1"/>
            </p:nvSpPr>
            <p:spPr bwMode="gray">
              <a:xfrm>
                <a:off x="8135938" y="2133600"/>
                <a:ext cx="287338" cy="36513"/>
              </a:xfrm>
              <a:prstGeom prst="rect">
                <a:avLst/>
              </a:prstGeom>
              <a:solidFill>
                <a:schemeClr val="tx1"/>
              </a:solidFill>
              <a:ln>
                <a:noFill/>
              </a:ln>
              <a:extLst/>
            </p:spPr>
            <p:txBody>
              <a:bodyPr wrap="none" lIns="72000" rIns="72000" anchor="ctr"/>
              <a:lstStyle/>
              <a:p>
                <a:endParaRPr lang="en-GB" dirty="0"/>
              </a:p>
            </p:txBody>
          </p:sp>
        </p:grpSp>
        <p:sp>
          <p:nvSpPr>
            <p:cNvPr id="80" name="Rectangle 23"/>
            <p:cNvSpPr>
              <a:spLocks noChangeArrowheads="1"/>
            </p:cNvSpPr>
            <p:nvPr userDrawn="1"/>
          </p:nvSpPr>
          <p:spPr bwMode="gray">
            <a:xfrm>
              <a:off x="2519363" y="4854575"/>
              <a:ext cx="5902325" cy="466725"/>
            </a:xfrm>
            <a:prstGeom prst="rect">
              <a:avLst/>
            </a:prstGeom>
            <a:solidFill>
              <a:srgbClr val="D7004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000" rIns="72000" anchor="ctr"/>
            <a:lstStyle/>
            <a:p>
              <a:endParaRPr lang="en-GB" dirty="0"/>
            </a:p>
          </p:txBody>
        </p:sp>
      </p:grpSp>
      <p:grpSp>
        <p:nvGrpSpPr>
          <p:cNvPr id="23" name="Group 22"/>
          <p:cNvGrpSpPr/>
          <p:nvPr/>
        </p:nvGrpSpPr>
        <p:grpSpPr>
          <a:xfrm>
            <a:off x="360000" y="360000"/>
            <a:ext cx="4541838" cy="812800"/>
            <a:chOff x="346075" y="488950"/>
            <a:chExt cx="4541838" cy="812800"/>
          </a:xfrm>
        </p:grpSpPr>
        <p:pic>
          <p:nvPicPr>
            <p:cNvPr id="24" name="Picture 35" descr="Pres logo combined"/>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gray">
            <a:xfrm>
              <a:off x="346075" y="488950"/>
              <a:ext cx="4541838"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35" descr="Pres logo combined"/>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gray">
            <a:xfrm>
              <a:off x="346075" y="488950"/>
              <a:ext cx="4541838" cy="812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grpSp>
      <p:sp>
        <p:nvSpPr>
          <p:cNvPr id="46" name="Rectangle 3"/>
          <p:cNvSpPr>
            <a:spLocks noGrp="1" noChangeArrowheads="1"/>
          </p:cNvSpPr>
          <p:nvPr>
            <p:ph type="ctrTitle"/>
          </p:nvPr>
        </p:nvSpPr>
        <p:spPr bwMode="gray">
          <a:xfrm>
            <a:off x="2555875" y="2349500"/>
            <a:ext cx="5761038" cy="1008063"/>
          </a:xfrm>
        </p:spPr>
        <p:txBody>
          <a:bodyPr lIns="72000" tIns="45720" rIns="72000" bIns="45720"/>
          <a:lstStyle>
            <a:lvl1pPr>
              <a:defRPr sz="2800" b="1">
                <a:solidFill>
                  <a:schemeClr val="bg1"/>
                </a:solidFill>
              </a:defRPr>
            </a:lvl1pPr>
          </a:lstStyle>
          <a:p>
            <a:pPr lvl="0"/>
            <a:r>
              <a:rPr lang="en-US" noProof="0" smtClean="0"/>
              <a:t>Click to edit Master title style</a:t>
            </a:r>
            <a:endParaRPr lang="en-GB" noProof="0" dirty="0" smtClean="0"/>
          </a:p>
        </p:txBody>
      </p:sp>
      <p:sp>
        <p:nvSpPr>
          <p:cNvPr id="47" name="Rectangle 4"/>
          <p:cNvSpPr>
            <a:spLocks noGrp="1" noChangeArrowheads="1"/>
          </p:cNvSpPr>
          <p:nvPr>
            <p:ph type="subTitle" idx="1"/>
          </p:nvPr>
        </p:nvSpPr>
        <p:spPr bwMode="gray">
          <a:xfrm>
            <a:off x="2555875" y="3386138"/>
            <a:ext cx="5761038" cy="547687"/>
          </a:xfrm>
        </p:spPr>
        <p:txBody>
          <a:bodyPr lIns="72000" tIns="45720" rIns="72000" bIns="45720"/>
          <a:lstStyle>
            <a:lvl1pPr marL="0" indent="0">
              <a:buFontTx/>
              <a:buNone/>
              <a:defRPr sz="1800">
                <a:solidFill>
                  <a:schemeClr val="bg1"/>
                </a:solidFill>
              </a:defRPr>
            </a:lvl1pPr>
          </a:lstStyle>
          <a:p>
            <a:pPr lvl="0"/>
            <a:r>
              <a:rPr lang="en-US" noProof="0" smtClean="0"/>
              <a:t>Click to edit Master subtitle style</a:t>
            </a:r>
            <a:endParaRPr lang="en-GB" noProof="0" dirty="0" smtClean="0"/>
          </a:p>
        </p:txBody>
      </p:sp>
      <p:sp>
        <p:nvSpPr>
          <p:cNvPr id="48" name="Text Placeholder 2"/>
          <p:cNvSpPr>
            <a:spLocks noGrp="1"/>
          </p:cNvSpPr>
          <p:nvPr>
            <p:ph type="body" sz="quarter" idx="12"/>
          </p:nvPr>
        </p:nvSpPr>
        <p:spPr bwMode="gray">
          <a:xfrm>
            <a:off x="2555875" y="4033838"/>
            <a:ext cx="5746750" cy="360362"/>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72000" tIns="90000" rIns="144000" bIns="90000" anchor="ctr"/>
          <a:lstStyle>
            <a:lvl1pPr marL="177800" indent="-177800">
              <a:buNone/>
              <a:defRPr lang="en-US" sz="1200" kern="1200" baseline="0" smtClean="0">
                <a:solidFill>
                  <a:schemeClr val="bg1"/>
                </a:solidFill>
                <a:latin typeface="Arial" charset="0"/>
                <a:ea typeface="ヒラギノ角ゴ Pro W3" pitchFamily="-57" charset="-128"/>
              </a:defRPr>
            </a:lvl1pPr>
            <a:lvl2pPr>
              <a:defRPr lang="en-US" dirty="0" smtClean="0"/>
            </a:lvl2pPr>
            <a:lvl3pPr>
              <a:defRPr lang="en-US" dirty="0" smtClean="0"/>
            </a:lvl3pPr>
            <a:lvl4pPr>
              <a:defRPr lang="en-US" dirty="0" smtClean="0"/>
            </a:lvl4pPr>
            <a:lvl5pPr>
              <a:defRPr lang="en-GB" dirty="0"/>
            </a:lvl5pPr>
          </a:lstStyle>
          <a:p>
            <a:pPr lvl="0"/>
            <a:r>
              <a:rPr lang="en-US" smtClean="0"/>
              <a:t>Click to edit Master text styles</a:t>
            </a:r>
          </a:p>
        </p:txBody>
      </p:sp>
      <p:sp>
        <p:nvSpPr>
          <p:cNvPr id="50" name="Rectangle 7"/>
          <p:cNvSpPr>
            <a:spLocks noChangeArrowheads="1"/>
          </p:cNvSpPr>
          <p:nvPr/>
        </p:nvSpPr>
        <p:spPr bwMode="gray">
          <a:xfrm>
            <a:off x="348038" y="4906963"/>
            <a:ext cx="1206500" cy="117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36512" rIns="0" bIns="36512">
            <a:spAutoFit/>
          </a:bodyPr>
          <a:lstStyle/>
          <a:p>
            <a:pPr defTabSz="757238">
              <a:tabLst>
                <a:tab pos="244475" algn="l"/>
              </a:tabLst>
            </a:pPr>
            <a:r>
              <a:rPr lang="en-US" sz="800" b="1" baseline="0" dirty="0">
                <a:solidFill>
                  <a:srgbClr val="004B8C"/>
                </a:solidFill>
              </a:rPr>
              <a:t>Baring Asset</a:t>
            </a:r>
            <a:br>
              <a:rPr lang="en-US" sz="800" b="1" baseline="0" dirty="0">
                <a:solidFill>
                  <a:srgbClr val="004B8C"/>
                </a:solidFill>
              </a:rPr>
            </a:br>
            <a:r>
              <a:rPr lang="en-US" sz="800" b="1" baseline="0" dirty="0">
                <a:solidFill>
                  <a:srgbClr val="004B8C"/>
                </a:solidFill>
              </a:rPr>
              <a:t>Management Limited</a:t>
            </a:r>
            <a:endParaRPr lang="en-US" sz="900" b="1" baseline="0" dirty="0">
              <a:solidFill>
                <a:srgbClr val="004B8C"/>
              </a:solidFill>
            </a:endParaRPr>
          </a:p>
          <a:p>
            <a:pPr defTabSz="757238">
              <a:tabLst>
                <a:tab pos="244475" algn="l"/>
              </a:tabLst>
            </a:pPr>
            <a:r>
              <a:rPr lang="en-US" sz="800" baseline="0" dirty="0">
                <a:solidFill>
                  <a:srgbClr val="004B8C"/>
                </a:solidFill>
              </a:rPr>
              <a:t>155 Bishopsgate, </a:t>
            </a:r>
            <a:br>
              <a:rPr lang="en-US" sz="800" baseline="0" dirty="0">
                <a:solidFill>
                  <a:srgbClr val="004B8C"/>
                </a:solidFill>
              </a:rPr>
            </a:br>
            <a:r>
              <a:rPr lang="en-US" sz="800" baseline="0" dirty="0">
                <a:solidFill>
                  <a:srgbClr val="004B8C"/>
                </a:solidFill>
              </a:rPr>
              <a:t>London, EC2M 3XY</a:t>
            </a:r>
          </a:p>
          <a:p>
            <a:pPr defTabSz="757238">
              <a:tabLst>
                <a:tab pos="244475" algn="l"/>
              </a:tabLst>
            </a:pPr>
            <a:endParaRPr lang="en-US" sz="800" baseline="0" dirty="0">
              <a:solidFill>
                <a:srgbClr val="004B8C"/>
              </a:solidFill>
            </a:endParaRPr>
          </a:p>
          <a:p>
            <a:pPr defTabSz="757238">
              <a:tabLst>
                <a:tab pos="244475" algn="l"/>
              </a:tabLst>
            </a:pPr>
            <a:r>
              <a:rPr lang="en-US" sz="800" baseline="0" dirty="0">
                <a:solidFill>
                  <a:srgbClr val="004B8C"/>
                </a:solidFill>
              </a:rPr>
              <a:t>Tel	+44 (0)20 7628 6000</a:t>
            </a:r>
          </a:p>
          <a:p>
            <a:pPr defTabSz="757238">
              <a:tabLst>
                <a:tab pos="244475" algn="l"/>
              </a:tabLst>
            </a:pPr>
            <a:r>
              <a:rPr lang="en-US" sz="800" baseline="0" dirty="0">
                <a:solidFill>
                  <a:srgbClr val="004B8C"/>
                </a:solidFill>
              </a:rPr>
              <a:t>Fax	+44 (0)20 7638 7928</a:t>
            </a:r>
            <a:endParaRPr lang="en-US" sz="700" baseline="0" dirty="0">
              <a:solidFill>
                <a:srgbClr val="004B8C"/>
              </a:solidFill>
            </a:endParaRPr>
          </a:p>
          <a:p>
            <a:pPr defTabSz="757238">
              <a:tabLst>
                <a:tab pos="244475" algn="l"/>
              </a:tabLst>
            </a:pPr>
            <a:endParaRPr lang="en-US" sz="800" b="1" baseline="0" dirty="0">
              <a:solidFill>
                <a:srgbClr val="004B8C"/>
              </a:solidFill>
            </a:endParaRPr>
          </a:p>
          <a:p>
            <a:pPr defTabSz="757238">
              <a:tabLst>
                <a:tab pos="244475" algn="l"/>
              </a:tabLst>
            </a:pPr>
            <a:r>
              <a:rPr lang="en-US" sz="800" b="1" baseline="0" dirty="0">
                <a:solidFill>
                  <a:srgbClr val="004B8C"/>
                </a:solidFill>
              </a:rPr>
              <a:t>www.barings.com</a:t>
            </a:r>
          </a:p>
        </p:txBody>
      </p:sp>
      <p:grpSp>
        <p:nvGrpSpPr>
          <p:cNvPr id="51" name="Group 17"/>
          <p:cNvGrpSpPr>
            <a:grpSpLocks/>
          </p:cNvGrpSpPr>
          <p:nvPr/>
        </p:nvGrpSpPr>
        <p:grpSpPr bwMode="auto">
          <a:xfrm>
            <a:off x="348038" y="4857750"/>
            <a:ext cx="1592262" cy="1274763"/>
            <a:chOff x="335" y="3001"/>
            <a:chExt cx="761" cy="862"/>
          </a:xfrm>
        </p:grpSpPr>
        <p:sp>
          <p:nvSpPr>
            <p:cNvPr id="52" name="Line 139"/>
            <p:cNvSpPr>
              <a:spLocks noChangeShapeType="1"/>
            </p:cNvSpPr>
            <p:nvPr userDrawn="1"/>
          </p:nvSpPr>
          <p:spPr bwMode="gray">
            <a:xfrm>
              <a:off x="335" y="3001"/>
              <a:ext cx="761" cy="0"/>
            </a:xfrm>
            <a:prstGeom prst="line">
              <a:avLst/>
            </a:prstGeom>
            <a:noFill/>
            <a:ln w="6350">
              <a:solidFill>
                <a:srgbClr val="004386"/>
              </a:solidFill>
              <a:round/>
              <a:headEnd/>
              <a:tailEnd/>
            </a:ln>
            <a:extLst>
              <a:ext uri="{909E8E84-426E-40DD-AFC4-6F175D3DCCD1}">
                <a14:hiddenFill xmlns:a14="http://schemas.microsoft.com/office/drawing/2010/main">
                  <a:noFill/>
                </a14:hiddenFill>
              </a:ext>
            </a:extLst>
          </p:spPr>
          <p:txBody>
            <a:bodyPr wrap="none" anchor="ctr"/>
            <a:lstStyle/>
            <a:p>
              <a:endParaRPr lang="en-GB" dirty="0">
                <a:solidFill>
                  <a:schemeClr val="tx1"/>
                </a:solidFill>
              </a:endParaRPr>
            </a:p>
          </p:txBody>
        </p:sp>
        <p:sp>
          <p:nvSpPr>
            <p:cNvPr id="53" name="Line 140"/>
            <p:cNvSpPr>
              <a:spLocks noChangeShapeType="1"/>
            </p:cNvSpPr>
            <p:nvPr userDrawn="1"/>
          </p:nvSpPr>
          <p:spPr bwMode="gray">
            <a:xfrm>
              <a:off x="335" y="3863"/>
              <a:ext cx="761" cy="0"/>
            </a:xfrm>
            <a:prstGeom prst="line">
              <a:avLst/>
            </a:prstGeom>
            <a:noFill/>
            <a:ln w="6350">
              <a:solidFill>
                <a:srgbClr val="004386"/>
              </a:solidFill>
              <a:round/>
              <a:headEnd/>
              <a:tailEnd/>
            </a:ln>
            <a:extLst>
              <a:ext uri="{909E8E84-426E-40DD-AFC4-6F175D3DCCD1}">
                <a14:hiddenFill xmlns:a14="http://schemas.microsoft.com/office/drawing/2010/main">
                  <a:noFill/>
                </a14:hiddenFill>
              </a:ext>
            </a:extLst>
          </p:spPr>
          <p:txBody>
            <a:bodyPr wrap="none" anchor="ctr"/>
            <a:lstStyle/>
            <a:p>
              <a:endParaRPr lang="en-GB" dirty="0">
                <a:solidFill>
                  <a:schemeClr val="tx1"/>
                </a:solidFill>
              </a:endParaRPr>
            </a:p>
          </p:txBody>
        </p:sp>
      </p:grpSp>
      <p:sp>
        <p:nvSpPr>
          <p:cNvPr id="54" name="Text Box 33"/>
          <p:cNvSpPr txBox="1">
            <a:spLocks noChangeArrowheads="1"/>
          </p:cNvSpPr>
          <p:nvPr/>
        </p:nvSpPr>
        <p:spPr bwMode="gray">
          <a:xfrm>
            <a:off x="348038" y="6145213"/>
            <a:ext cx="3429000" cy="29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a:defRPr sz="2400" baseline="-25000">
                <a:solidFill>
                  <a:schemeClr val="tx1"/>
                </a:solidFill>
                <a:latin typeface="Arial" charset="0"/>
                <a:ea typeface="ヒラギノ角ゴ Pro W3" pitchFamily="-57" charset="-128"/>
              </a:defRPr>
            </a:lvl1pPr>
            <a:lvl2pPr marL="742950" indent="-285750">
              <a:defRPr sz="2400" baseline="-25000">
                <a:solidFill>
                  <a:schemeClr val="tx1"/>
                </a:solidFill>
                <a:latin typeface="Arial" charset="0"/>
                <a:ea typeface="ヒラギノ角ゴ Pro W3" pitchFamily="-57" charset="-128"/>
              </a:defRPr>
            </a:lvl2pPr>
            <a:lvl3pPr marL="1143000" indent="-228600">
              <a:defRPr sz="2400" baseline="-25000">
                <a:solidFill>
                  <a:schemeClr val="tx1"/>
                </a:solidFill>
                <a:latin typeface="Arial" charset="0"/>
                <a:ea typeface="ヒラギノ角ゴ Pro W3" pitchFamily="-57" charset="-128"/>
              </a:defRPr>
            </a:lvl3pPr>
            <a:lvl4pPr marL="1600200" indent="-228600">
              <a:defRPr sz="2400" baseline="-25000">
                <a:solidFill>
                  <a:schemeClr val="tx1"/>
                </a:solidFill>
                <a:latin typeface="Arial" charset="0"/>
                <a:ea typeface="ヒラギノ角ゴ Pro W3" pitchFamily="-57" charset="-128"/>
              </a:defRPr>
            </a:lvl4pPr>
            <a:lvl5pPr marL="2057400" indent="-228600">
              <a:defRPr sz="2400" baseline="-25000">
                <a:solidFill>
                  <a:schemeClr val="tx1"/>
                </a:solidFill>
                <a:latin typeface="Arial" charset="0"/>
                <a:ea typeface="ヒラギノ角ゴ Pro W3" pitchFamily="-57" charset="-128"/>
              </a:defRPr>
            </a:lvl5pPr>
            <a:lvl6pPr marL="2514600" indent="-228600" eaLnBrk="0" fontAlgn="base" hangingPunct="0">
              <a:spcBef>
                <a:spcPct val="0"/>
              </a:spcBef>
              <a:spcAft>
                <a:spcPct val="0"/>
              </a:spcAft>
              <a:defRPr sz="2400" baseline="-25000">
                <a:solidFill>
                  <a:schemeClr val="tx1"/>
                </a:solidFill>
                <a:latin typeface="Arial" charset="0"/>
                <a:ea typeface="ヒラギノ角ゴ Pro W3" pitchFamily="-57" charset="-128"/>
              </a:defRPr>
            </a:lvl6pPr>
            <a:lvl7pPr marL="2971800" indent="-228600" eaLnBrk="0" fontAlgn="base" hangingPunct="0">
              <a:spcBef>
                <a:spcPct val="0"/>
              </a:spcBef>
              <a:spcAft>
                <a:spcPct val="0"/>
              </a:spcAft>
              <a:defRPr sz="2400" baseline="-25000">
                <a:solidFill>
                  <a:schemeClr val="tx1"/>
                </a:solidFill>
                <a:latin typeface="Arial" charset="0"/>
                <a:ea typeface="ヒラギノ角ゴ Pro W3" pitchFamily="-57" charset="-128"/>
              </a:defRPr>
            </a:lvl7pPr>
            <a:lvl8pPr marL="3429000" indent="-228600" eaLnBrk="0" fontAlgn="base" hangingPunct="0">
              <a:spcBef>
                <a:spcPct val="0"/>
              </a:spcBef>
              <a:spcAft>
                <a:spcPct val="0"/>
              </a:spcAft>
              <a:defRPr sz="2400" baseline="-25000">
                <a:solidFill>
                  <a:schemeClr val="tx1"/>
                </a:solidFill>
                <a:latin typeface="Arial" charset="0"/>
                <a:ea typeface="ヒラギノ角ゴ Pro W3" pitchFamily="-57" charset="-128"/>
              </a:defRPr>
            </a:lvl8pPr>
            <a:lvl9pPr marL="3886200" indent="-228600" eaLnBrk="0" fontAlgn="base" hangingPunct="0">
              <a:spcBef>
                <a:spcPct val="0"/>
              </a:spcBef>
              <a:spcAft>
                <a:spcPct val="0"/>
              </a:spcAft>
              <a:defRPr sz="2400" baseline="-25000">
                <a:solidFill>
                  <a:schemeClr val="tx1"/>
                </a:solidFill>
                <a:latin typeface="Arial" charset="0"/>
                <a:ea typeface="ヒラギノ角ゴ Pro W3" pitchFamily="-57" charset="-128"/>
              </a:defRPr>
            </a:lvl9pPr>
          </a:lstStyle>
          <a:p>
            <a:pPr>
              <a:defRPr/>
            </a:pPr>
            <a:r>
              <a:rPr lang="en-GB" sz="800" baseline="0" dirty="0" smtClean="0">
                <a:solidFill>
                  <a:srgbClr val="004B8C"/>
                </a:solidFill>
              </a:rPr>
              <a:t>Authorised and regulated by the </a:t>
            </a:r>
            <a:br>
              <a:rPr lang="en-GB" sz="800" baseline="0" dirty="0" smtClean="0">
                <a:solidFill>
                  <a:srgbClr val="004B8C"/>
                </a:solidFill>
              </a:rPr>
            </a:br>
            <a:r>
              <a:rPr lang="en-GB" sz="800" baseline="0" dirty="0" smtClean="0">
                <a:solidFill>
                  <a:srgbClr val="004B8C"/>
                </a:solidFill>
              </a:rPr>
              <a:t>Financial Conduct Authority</a:t>
            </a:r>
            <a:endParaRPr lang="en-US" sz="800" baseline="0" dirty="0" smtClean="0">
              <a:solidFill>
                <a:srgbClr val="004B8C"/>
              </a:solidFill>
            </a:endParaRPr>
          </a:p>
        </p:txBody>
      </p:sp>
      <p:grpSp>
        <p:nvGrpSpPr>
          <p:cNvPr id="55" name="Group 17"/>
          <p:cNvGrpSpPr>
            <a:grpSpLocks/>
          </p:cNvGrpSpPr>
          <p:nvPr/>
        </p:nvGrpSpPr>
        <p:grpSpPr bwMode="auto">
          <a:xfrm>
            <a:off x="348038" y="4857750"/>
            <a:ext cx="1592262" cy="1274763"/>
            <a:chOff x="335" y="3001"/>
            <a:chExt cx="761" cy="862"/>
          </a:xfrm>
        </p:grpSpPr>
        <p:sp>
          <p:nvSpPr>
            <p:cNvPr id="56" name="Line 139"/>
            <p:cNvSpPr>
              <a:spLocks noChangeShapeType="1"/>
            </p:cNvSpPr>
            <p:nvPr userDrawn="1"/>
          </p:nvSpPr>
          <p:spPr bwMode="gray">
            <a:xfrm>
              <a:off x="335" y="3001"/>
              <a:ext cx="761" cy="0"/>
            </a:xfrm>
            <a:prstGeom prst="line">
              <a:avLst/>
            </a:prstGeom>
            <a:noFill/>
            <a:ln w="6350">
              <a:solidFill>
                <a:srgbClr val="004B8C"/>
              </a:solidFill>
              <a:round/>
              <a:headEnd/>
              <a:tailEnd/>
            </a:ln>
            <a:extLst>
              <a:ext uri="{909E8E84-426E-40DD-AFC4-6F175D3DCCD1}">
                <a14:hiddenFill xmlns:a14="http://schemas.microsoft.com/office/drawing/2010/main">
                  <a:noFill/>
                </a14:hiddenFill>
              </a:ext>
            </a:extLst>
          </p:spPr>
          <p:txBody>
            <a:bodyPr wrap="none" anchor="ctr"/>
            <a:lstStyle/>
            <a:p>
              <a:endParaRPr lang="en-GB" dirty="0">
                <a:solidFill>
                  <a:schemeClr val="tx1"/>
                </a:solidFill>
              </a:endParaRPr>
            </a:p>
          </p:txBody>
        </p:sp>
        <p:sp>
          <p:nvSpPr>
            <p:cNvPr id="57" name="Line 140"/>
            <p:cNvSpPr>
              <a:spLocks noChangeShapeType="1"/>
            </p:cNvSpPr>
            <p:nvPr userDrawn="1"/>
          </p:nvSpPr>
          <p:spPr bwMode="gray">
            <a:xfrm>
              <a:off x="335" y="3863"/>
              <a:ext cx="761" cy="0"/>
            </a:xfrm>
            <a:prstGeom prst="line">
              <a:avLst/>
            </a:prstGeom>
            <a:noFill/>
            <a:ln w="6350">
              <a:solidFill>
                <a:srgbClr val="004B8C"/>
              </a:solidFill>
              <a:round/>
              <a:headEnd/>
              <a:tailEnd/>
            </a:ln>
            <a:extLst>
              <a:ext uri="{909E8E84-426E-40DD-AFC4-6F175D3DCCD1}">
                <a14:hiddenFill xmlns:a14="http://schemas.microsoft.com/office/drawing/2010/main">
                  <a:noFill/>
                </a14:hiddenFill>
              </a:ext>
            </a:extLst>
          </p:spPr>
          <p:txBody>
            <a:bodyPr wrap="none" anchor="ctr"/>
            <a:lstStyle/>
            <a:p>
              <a:endParaRPr lang="en-GB" dirty="0">
                <a:solidFill>
                  <a:schemeClr val="tx1"/>
                </a:solidFill>
              </a:endParaRPr>
            </a:p>
          </p:txBody>
        </p:sp>
      </p:grpSp>
      <p:sp>
        <p:nvSpPr>
          <p:cNvPr id="89" name="Text Placeholder 2"/>
          <p:cNvSpPr>
            <a:spLocks noGrp="1"/>
          </p:cNvSpPr>
          <p:nvPr>
            <p:ph type="body" sz="quarter" idx="13"/>
          </p:nvPr>
        </p:nvSpPr>
        <p:spPr bwMode="gray">
          <a:xfrm>
            <a:off x="2555875" y="4916488"/>
            <a:ext cx="5746750" cy="360362"/>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68400" tIns="90000" rIns="68400" bIns="90000" anchor="ctr"/>
          <a:lstStyle>
            <a:lvl1pPr marL="177800" indent="-177800">
              <a:buNone/>
              <a:defRPr lang="en-US" sz="1200" b="1" kern="1200" baseline="0" smtClean="0">
                <a:solidFill>
                  <a:schemeClr val="bg1"/>
                </a:solidFill>
                <a:latin typeface="Arial" charset="0"/>
                <a:ea typeface="ヒラギノ角ゴ Pro W3" pitchFamily="-57" charset="-128"/>
              </a:defRPr>
            </a:lvl1pPr>
            <a:lvl2pPr>
              <a:defRPr lang="en-US" dirty="0" smtClean="0"/>
            </a:lvl2pPr>
            <a:lvl3pPr>
              <a:defRPr lang="en-US" dirty="0" smtClean="0"/>
            </a:lvl3pPr>
            <a:lvl4pPr>
              <a:defRPr lang="en-US" dirty="0" smtClean="0"/>
            </a:lvl4pPr>
            <a:lvl5pPr>
              <a:defRPr lang="en-GB" dirty="0"/>
            </a:lvl5pPr>
          </a:lstStyle>
          <a:p>
            <a:pPr lvl="0"/>
            <a:r>
              <a:rPr lang="en-US" smtClean="0"/>
              <a:t>Click to edit Master text styles</a:t>
            </a:r>
          </a:p>
        </p:txBody>
      </p:sp>
      <p:sp>
        <p:nvSpPr>
          <p:cNvPr id="49" name="Text Placeholder 2"/>
          <p:cNvSpPr>
            <a:spLocks noGrp="1"/>
          </p:cNvSpPr>
          <p:nvPr>
            <p:ph type="body" sz="quarter" idx="17"/>
          </p:nvPr>
        </p:nvSpPr>
        <p:spPr bwMode="gray">
          <a:xfrm>
            <a:off x="4525440" y="363196"/>
            <a:ext cx="3884613" cy="360362"/>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marL="177800" indent="-177800" algn="r">
              <a:buNone/>
              <a:defRPr lang="en-US" sz="1100" b="1" kern="1200" cap="all" baseline="0" smtClean="0">
                <a:solidFill>
                  <a:srgbClr val="004B8C"/>
                </a:solidFill>
                <a:latin typeface="Arial" charset="0"/>
                <a:ea typeface="ヒラギノ角ゴ Pro W3" pitchFamily="-57" charset="-128"/>
              </a:defRPr>
            </a:lvl1pPr>
            <a:lvl2pPr>
              <a:defRPr lang="en-US" dirty="0" smtClean="0"/>
            </a:lvl2pPr>
            <a:lvl3pPr>
              <a:defRPr lang="en-US" dirty="0" smtClean="0"/>
            </a:lvl3pPr>
            <a:lvl4pPr>
              <a:defRPr lang="en-US" dirty="0" smtClean="0"/>
            </a:lvl4pPr>
            <a:lvl5pPr>
              <a:defRPr lang="en-GB" dirty="0"/>
            </a:lvl5pPr>
          </a:lstStyle>
          <a:p>
            <a:pPr lvl="0"/>
            <a:r>
              <a:rPr lang="en-US" smtClean="0"/>
              <a:t>Click to edit Master text styles</a:t>
            </a:r>
          </a:p>
        </p:txBody>
      </p:sp>
      <p:grpSp>
        <p:nvGrpSpPr>
          <p:cNvPr id="88" name="Group 17"/>
          <p:cNvGrpSpPr>
            <a:grpSpLocks/>
          </p:cNvGrpSpPr>
          <p:nvPr/>
        </p:nvGrpSpPr>
        <p:grpSpPr bwMode="auto">
          <a:xfrm>
            <a:off x="348038" y="4857750"/>
            <a:ext cx="1592262" cy="1274763"/>
            <a:chOff x="335" y="3001"/>
            <a:chExt cx="761" cy="862"/>
          </a:xfrm>
        </p:grpSpPr>
        <p:sp>
          <p:nvSpPr>
            <p:cNvPr id="90" name="Line 139"/>
            <p:cNvSpPr>
              <a:spLocks noChangeShapeType="1"/>
            </p:cNvSpPr>
            <p:nvPr userDrawn="1"/>
          </p:nvSpPr>
          <p:spPr bwMode="gray">
            <a:xfrm>
              <a:off x="335" y="3001"/>
              <a:ext cx="761" cy="0"/>
            </a:xfrm>
            <a:prstGeom prst="line">
              <a:avLst/>
            </a:prstGeom>
            <a:noFill/>
            <a:ln w="6350">
              <a:solidFill>
                <a:srgbClr val="004386"/>
              </a:solidFill>
              <a:round/>
              <a:headEnd/>
              <a:tailEnd/>
            </a:ln>
            <a:extLst>
              <a:ext uri="{909E8E84-426E-40DD-AFC4-6F175D3DCCD1}">
                <a14:hiddenFill xmlns:a14="http://schemas.microsoft.com/office/drawing/2010/main">
                  <a:noFill/>
                </a14:hiddenFill>
              </a:ext>
            </a:extLst>
          </p:spPr>
          <p:txBody>
            <a:bodyPr wrap="none" anchor="ctr"/>
            <a:lstStyle/>
            <a:p>
              <a:endParaRPr lang="en-GB" dirty="0">
                <a:solidFill>
                  <a:schemeClr val="tx1"/>
                </a:solidFill>
              </a:endParaRPr>
            </a:p>
          </p:txBody>
        </p:sp>
        <p:sp>
          <p:nvSpPr>
            <p:cNvPr id="91" name="Line 140"/>
            <p:cNvSpPr>
              <a:spLocks noChangeShapeType="1"/>
            </p:cNvSpPr>
            <p:nvPr userDrawn="1"/>
          </p:nvSpPr>
          <p:spPr bwMode="gray">
            <a:xfrm>
              <a:off x="335" y="3863"/>
              <a:ext cx="761" cy="0"/>
            </a:xfrm>
            <a:prstGeom prst="line">
              <a:avLst/>
            </a:prstGeom>
            <a:noFill/>
            <a:ln w="6350">
              <a:solidFill>
                <a:srgbClr val="004386"/>
              </a:solidFill>
              <a:round/>
              <a:headEnd/>
              <a:tailEnd/>
            </a:ln>
            <a:extLst>
              <a:ext uri="{909E8E84-426E-40DD-AFC4-6F175D3DCCD1}">
                <a14:hiddenFill xmlns:a14="http://schemas.microsoft.com/office/drawing/2010/main">
                  <a:noFill/>
                </a14:hiddenFill>
              </a:ext>
            </a:extLst>
          </p:spPr>
          <p:txBody>
            <a:bodyPr wrap="none" anchor="ctr"/>
            <a:lstStyle/>
            <a:p>
              <a:endParaRPr lang="en-GB" dirty="0">
                <a:solidFill>
                  <a:schemeClr val="tx1"/>
                </a:solidFill>
              </a:endParaRPr>
            </a:p>
          </p:txBody>
        </p:sp>
      </p:grpSp>
      <p:grpSp>
        <p:nvGrpSpPr>
          <p:cNvPr id="93" name="Group 17"/>
          <p:cNvGrpSpPr>
            <a:grpSpLocks/>
          </p:cNvGrpSpPr>
          <p:nvPr/>
        </p:nvGrpSpPr>
        <p:grpSpPr bwMode="auto">
          <a:xfrm>
            <a:off x="348038" y="4857750"/>
            <a:ext cx="1592262" cy="1274763"/>
            <a:chOff x="335" y="3001"/>
            <a:chExt cx="761" cy="862"/>
          </a:xfrm>
        </p:grpSpPr>
        <p:sp>
          <p:nvSpPr>
            <p:cNvPr id="94" name="Line 139"/>
            <p:cNvSpPr>
              <a:spLocks noChangeShapeType="1"/>
            </p:cNvSpPr>
            <p:nvPr userDrawn="1"/>
          </p:nvSpPr>
          <p:spPr bwMode="gray">
            <a:xfrm>
              <a:off x="335" y="3001"/>
              <a:ext cx="761" cy="0"/>
            </a:xfrm>
            <a:prstGeom prst="line">
              <a:avLst/>
            </a:prstGeom>
            <a:noFill/>
            <a:ln w="6350">
              <a:solidFill>
                <a:srgbClr val="004B8C"/>
              </a:solidFill>
              <a:round/>
              <a:headEnd/>
              <a:tailEnd/>
            </a:ln>
            <a:extLst>
              <a:ext uri="{909E8E84-426E-40DD-AFC4-6F175D3DCCD1}">
                <a14:hiddenFill xmlns:a14="http://schemas.microsoft.com/office/drawing/2010/main">
                  <a:noFill/>
                </a14:hiddenFill>
              </a:ext>
            </a:extLst>
          </p:spPr>
          <p:txBody>
            <a:bodyPr wrap="none" anchor="ctr"/>
            <a:lstStyle/>
            <a:p>
              <a:endParaRPr lang="en-GB" dirty="0">
                <a:solidFill>
                  <a:schemeClr val="tx1"/>
                </a:solidFill>
              </a:endParaRPr>
            </a:p>
          </p:txBody>
        </p:sp>
        <p:sp>
          <p:nvSpPr>
            <p:cNvPr id="95" name="Line 140"/>
            <p:cNvSpPr>
              <a:spLocks noChangeShapeType="1"/>
            </p:cNvSpPr>
            <p:nvPr userDrawn="1"/>
          </p:nvSpPr>
          <p:spPr bwMode="gray">
            <a:xfrm>
              <a:off x="335" y="3863"/>
              <a:ext cx="761" cy="0"/>
            </a:xfrm>
            <a:prstGeom prst="line">
              <a:avLst/>
            </a:prstGeom>
            <a:noFill/>
            <a:ln w="6350">
              <a:solidFill>
                <a:srgbClr val="004B8C"/>
              </a:solidFill>
              <a:round/>
              <a:headEnd/>
              <a:tailEnd/>
            </a:ln>
            <a:extLst>
              <a:ext uri="{909E8E84-426E-40DD-AFC4-6F175D3DCCD1}">
                <a14:hiddenFill xmlns:a14="http://schemas.microsoft.com/office/drawing/2010/main">
                  <a:noFill/>
                </a14:hiddenFill>
              </a:ext>
            </a:extLst>
          </p:spPr>
          <p:txBody>
            <a:bodyPr wrap="none" anchor="ctr"/>
            <a:lstStyle/>
            <a:p>
              <a:endParaRPr lang="en-GB" dirty="0">
                <a:solidFill>
                  <a:schemeClr val="tx1"/>
                </a:solidFill>
              </a:endParaRPr>
            </a:p>
          </p:txBody>
        </p:sp>
      </p:grpSp>
      <p:grpSp>
        <p:nvGrpSpPr>
          <p:cNvPr id="58" name="Group 17"/>
          <p:cNvGrpSpPr>
            <a:grpSpLocks/>
          </p:cNvGrpSpPr>
          <p:nvPr userDrawn="1"/>
        </p:nvGrpSpPr>
        <p:grpSpPr bwMode="auto">
          <a:xfrm>
            <a:off x="348038" y="4857750"/>
            <a:ext cx="1592262" cy="1274763"/>
            <a:chOff x="335" y="3001"/>
            <a:chExt cx="761" cy="862"/>
          </a:xfrm>
        </p:grpSpPr>
        <p:sp>
          <p:nvSpPr>
            <p:cNvPr id="59" name="Line 139"/>
            <p:cNvSpPr>
              <a:spLocks noChangeShapeType="1"/>
            </p:cNvSpPr>
            <p:nvPr userDrawn="1"/>
          </p:nvSpPr>
          <p:spPr bwMode="gray">
            <a:xfrm>
              <a:off x="335" y="3001"/>
              <a:ext cx="761" cy="0"/>
            </a:xfrm>
            <a:prstGeom prst="line">
              <a:avLst/>
            </a:prstGeom>
            <a:noFill/>
            <a:ln w="6350">
              <a:solidFill>
                <a:srgbClr val="004386"/>
              </a:solidFill>
              <a:round/>
              <a:headEnd/>
              <a:tailEnd/>
            </a:ln>
            <a:extLst>
              <a:ext uri="{909E8E84-426E-40DD-AFC4-6F175D3DCCD1}">
                <a14:hiddenFill xmlns:a14="http://schemas.microsoft.com/office/drawing/2010/main">
                  <a:noFill/>
                </a14:hiddenFill>
              </a:ext>
            </a:extLst>
          </p:spPr>
          <p:txBody>
            <a:bodyPr wrap="none" anchor="ctr"/>
            <a:lstStyle/>
            <a:p>
              <a:endParaRPr lang="en-GB" dirty="0">
                <a:solidFill>
                  <a:schemeClr val="tx1"/>
                </a:solidFill>
              </a:endParaRPr>
            </a:p>
          </p:txBody>
        </p:sp>
        <p:sp>
          <p:nvSpPr>
            <p:cNvPr id="60" name="Line 140"/>
            <p:cNvSpPr>
              <a:spLocks noChangeShapeType="1"/>
            </p:cNvSpPr>
            <p:nvPr userDrawn="1"/>
          </p:nvSpPr>
          <p:spPr bwMode="gray">
            <a:xfrm>
              <a:off x="335" y="3863"/>
              <a:ext cx="761" cy="0"/>
            </a:xfrm>
            <a:prstGeom prst="line">
              <a:avLst/>
            </a:prstGeom>
            <a:noFill/>
            <a:ln w="6350">
              <a:solidFill>
                <a:srgbClr val="004386"/>
              </a:solidFill>
              <a:round/>
              <a:headEnd/>
              <a:tailEnd/>
            </a:ln>
            <a:extLst>
              <a:ext uri="{909E8E84-426E-40DD-AFC4-6F175D3DCCD1}">
                <a14:hiddenFill xmlns:a14="http://schemas.microsoft.com/office/drawing/2010/main">
                  <a:noFill/>
                </a14:hiddenFill>
              </a:ext>
            </a:extLst>
          </p:spPr>
          <p:txBody>
            <a:bodyPr wrap="none" anchor="ctr"/>
            <a:lstStyle/>
            <a:p>
              <a:endParaRPr lang="en-GB" dirty="0">
                <a:solidFill>
                  <a:schemeClr val="tx1"/>
                </a:solidFill>
              </a:endParaRPr>
            </a:p>
          </p:txBody>
        </p:sp>
      </p:grpSp>
      <p:grpSp>
        <p:nvGrpSpPr>
          <p:cNvPr id="61" name="Group 17"/>
          <p:cNvGrpSpPr>
            <a:grpSpLocks/>
          </p:cNvGrpSpPr>
          <p:nvPr userDrawn="1"/>
        </p:nvGrpSpPr>
        <p:grpSpPr bwMode="auto">
          <a:xfrm>
            <a:off x="348038" y="4857750"/>
            <a:ext cx="1592262" cy="1274763"/>
            <a:chOff x="335" y="3001"/>
            <a:chExt cx="761" cy="862"/>
          </a:xfrm>
        </p:grpSpPr>
        <p:sp>
          <p:nvSpPr>
            <p:cNvPr id="62" name="Line 139"/>
            <p:cNvSpPr>
              <a:spLocks noChangeShapeType="1"/>
            </p:cNvSpPr>
            <p:nvPr userDrawn="1"/>
          </p:nvSpPr>
          <p:spPr bwMode="gray">
            <a:xfrm>
              <a:off x="335" y="3001"/>
              <a:ext cx="761" cy="0"/>
            </a:xfrm>
            <a:prstGeom prst="line">
              <a:avLst/>
            </a:prstGeom>
            <a:noFill/>
            <a:ln w="6350">
              <a:solidFill>
                <a:srgbClr val="004B8C"/>
              </a:solidFill>
              <a:round/>
              <a:headEnd/>
              <a:tailEnd/>
            </a:ln>
            <a:extLst>
              <a:ext uri="{909E8E84-426E-40DD-AFC4-6F175D3DCCD1}">
                <a14:hiddenFill xmlns:a14="http://schemas.microsoft.com/office/drawing/2010/main">
                  <a:noFill/>
                </a14:hiddenFill>
              </a:ext>
            </a:extLst>
          </p:spPr>
          <p:txBody>
            <a:bodyPr wrap="none" anchor="ctr"/>
            <a:lstStyle/>
            <a:p>
              <a:endParaRPr lang="en-GB" dirty="0">
                <a:solidFill>
                  <a:schemeClr val="tx1"/>
                </a:solidFill>
              </a:endParaRPr>
            </a:p>
          </p:txBody>
        </p:sp>
        <p:sp>
          <p:nvSpPr>
            <p:cNvPr id="63" name="Line 140"/>
            <p:cNvSpPr>
              <a:spLocks noChangeShapeType="1"/>
            </p:cNvSpPr>
            <p:nvPr userDrawn="1"/>
          </p:nvSpPr>
          <p:spPr bwMode="gray">
            <a:xfrm>
              <a:off x="335" y="3863"/>
              <a:ext cx="761" cy="0"/>
            </a:xfrm>
            <a:prstGeom prst="line">
              <a:avLst/>
            </a:prstGeom>
            <a:noFill/>
            <a:ln w="6350">
              <a:solidFill>
                <a:srgbClr val="004B8C"/>
              </a:solidFill>
              <a:round/>
              <a:headEnd/>
              <a:tailEnd/>
            </a:ln>
            <a:extLst>
              <a:ext uri="{909E8E84-426E-40DD-AFC4-6F175D3DCCD1}">
                <a14:hiddenFill xmlns:a14="http://schemas.microsoft.com/office/drawing/2010/main">
                  <a:noFill/>
                </a14:hiddenFill>
              </a:ext>
            </a:extLst>
          </p:spPr>
          <p:txBody>
            <a:bodyPr wrap="none" anchor="ctr"/>
            <a:lstStyle/>
            <a:p>
              <a:endParaRPr lang="en-GB" dirty="0">
                <a:solidFill>
                  <a:schemeClr val="tx1"/>
                </a:solidFill>
              </a:endParaRPr>
            </a:p>
          </p:txBody>
        </p:sp>
      </p:grpSp>
    </p:spTree>
    <p:extLst>
      <p:ext uri="{BB962C8B-B14F-4D97-AF65-F5344CB8AC3E}">
        <p14:creationId xmlns:p14="http://schemas.microsoft.com/office/powerpoint/2010/main" val="3785304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ARINGS_Title and Content (with heading)">
    <p:spTree>
      <p:nvGrpSpPr>
        <p:cNvPr id="1" name=""/>
        <p:cNvGrpSpPr/>
        <p:nvPr/>
      </p:nvGrpSpPr>
      <p:grpSpPr>
        <a:xfrm>
          <a:off x="0" y="0"/>
          <a:ext cx="0" cy="0"/>
          <a:chOff x="0" y="0"/>
          <a:chExt cx="0" cy="0"/>
        </a:xfrm>
      </p:grpSpPr>
      <p:sp>
        <p:nvSpPr>
          <p:cNvPr id="4" name="Title 1"/>
          <p:cNvSpPr>
            <a:spLocks noGrp="1"/>
          </p:cNvSpPr>
          <p:nvPr>
            <p:ph type="title"/>
          </p:nvPr>
        </p:nvSpPr>
        <p:spPr bwMode="gray">
          <a:xfrm>
            <a:off x="1433513" y="219075"/>
            <a:ext cx="7378700" cy="952500"/>
          </a:xfrm>
        </p:spPr>
        <p:txBody>
          <a:bodyPr/>
          <a:lstStyle>
            <a:lvl1pPr>
              <a:defRPr>
                <a:solidFill>
                  <a:srgbClr val="004B8C"/>
                </a:solidFill>
              </a:defRPr>
            </a:lvl1pPr>
          </a:lstStyle>
          <a:p>
            <a:r>
              <a:rPr lang="en-US" smtClean="0"/>
              <a:t>Click to edit Master title style</a:t>
            </a:r>
            <a:endParaRPr lang="en-GB" dirty="0"/>
          </a:p>
        </p:txBody>
      </p:sp>
      <p:sp>
        <p:nvSpPr>
          <p:cNvPr id="5" name="Content Placeholder 2"/>
          <p:cNvSpPr>
            <a:spLocks noGrp="1"/>
          </p:cNvSpPr>
          <p:nvPr>
            <p:ph idx="1"/>
          </p:nvPr>
        </p:nvSpPr>
        <p:spPr bwMode="gray">
          <a:xfrm>
            <a:off x="360000" y="2152649"/>
            <a:ext cx="8450263" cy="3240000"/>
          </a:xfrm>
        </p:spPr>
        <p:txBody>
          <a:bodyPr/>
          <a:lstStyle>
            <a:lvl1pPr>
              <a:defRPr>
                <a:solidFill>
                  <a:srgbClr val="004B8C"/>
                </a:solidFill>
              </a:defRPr>
            </a:lvl1pPr>
            <a:lvl2pPr>
              <a:defRPr>
                <a:solidFill>
                  <a:srgbClr val="004B8C"/>
                </a:solidFill>
              </a:defRPr>
            </a:lvl2pPr>
            <a:lvl3pPr>
              <a:defRPr>
                <a:solidFill>
                  <a:srgbClr val="004B8C"/>
                </a:solidFill>
              </a:defRPr>
            </a:lvl3pPr>
            <a:lvl4pPr>
              <a:defRPr>
                <a:solidFill>
                  <a:srgbClr val="004B8C"/>
                </a:solidFill>
              </a:defRPr>
            </a:lvl4pPr>
            <a:lvl5pPr>
              <a:defRPr>
                <a:solidFill>
                  <a:srgbClr val="004B8C"/>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Content Placeholder 6"/>
          <p:cNvSpPr>
            <a:spLocks noGrp="1"/>
          </p:cNvSpPr>
          <p:nvPr>
            <p:ph sz="quarter" idx="11"/>
          </p:nvPr>
        </p:nvSpPr>
        <p:spPr bwMode="gray">
          <a:xfrm>
            <a:off x="360000" y="1811337"/>
            <a:ext cx="8458201"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b" anchorCtr="0">
            <a:spAutoFit/>
          </a:bodyPr>
          <a:lstStyle>
            <a:lvl1pPr marL="0" indent="0">
              <a:spcBef>
                <a:spcPts val="0"/>
              </a:spcBef>
              <a:spcAft>
                <a:spcPts val="0"/>
              </a:spcAft>
              <a:buNone/>
              <a:defRPr lang="en-US" kern="1200" baseline="0" dirty="0" smtClean="0">
                <a:solidFill>
                  <a:srgbClr val="004B8C"/>
                </a:solidFill>
                <a:latin typeface="Arial Black" pitchFamily="34" charset="0"/>
                <a:ea typeface="ヒラギノ角ゴ Pro W3" pitchFamily="-57" charset="-128"/>
              </a:defRPr>
            </a:lvl1pPr>
            <a:lvl2pPr>
              <a:defRPr lang="en-US" sz="2400" kern="1200" baseline="-25000" dirty="0" smtClean="0">
                <a:solidFill>
                  <a:schemeClr val="tx1"/>
                </a:solidFill>
                <a:latin typeface="Arial" charset="0"/>
                <a:ea typeface="ヒラギノ角ゴ Pro W3" pitchFamily="-57" charset="-128"/>
                <a:cs typeface="+mn-cs"/>
              </a:defRPr>
            </a:lvl2pPr>
            <a:lvl3pPr>
              <a:defRPr lang="en-US" sz="2400" kern="1200" baseline="-25000" dirty="0" smtClean="0">
                <a:solidFill>
                  <a:schemeClr val="tx1"/>
                </a:solidFill>
                <a:latin typeface="Arial" charset="0"/>
                <a:ea typeface="ヒラギノ角ゴ Pro W3" pitchFamily="-57" charset="-128"/>
                <a:cs typeface="+mn-cs"/>
              </a:defRPr>
            </a:lvl3pPr>
            <a:lvl4pPr>
              <a:defRPr lang="en-US" sz="2400" kern="1200" baseline="-25000" dirty="0" smtClean="0">
                <a:solidFill>
                  <a:schemeClr val="tx1"/>
                </a:solidFill>
                <a:latin typeface="Arial" charset="0"/>
                <a:ea typeface="ヒラギノ角ゴ Pro W3" pitchFamily="-57" charset="-128"/>
                <a:cs typeface="+mn-cs"/>
              </a:defRPr>
            </a:lvl4pPr>
            <a:lvl5pPr>
              <a:defRPr lang="en-GB" sz="2400" kern="1200" baseline="-25000" dirty="0">
                <a:solidFill>
                  <a:schemeClr val="tx1"/>
                </a:solidFill>
                <a:latin typeface="Arial" charset="0"/>
                <a:ea typeface="ヒラギノ角ゴ Pro W3" pitchFamily="-57" charset="-128"/>
                <a:cs typeface="+mn-cs"/>
              </a:defRPr>
            </a:lvl5pPr>
          </a:lstStyle>
          <a:p>
            <a:pPr lvl="0"/>
            <a:r>
              <a:rPr lang="en-US" smtClean="0"/>
              <a:t>Click to edit Master text styles</a:t>
            </a:r>
          </a:p>
        </p:txBody>
      </p:sp>
      <p:sp>
        <p:nvSpPr>
          <p:cNvPr id="7" name="Slide Number Placeholder 1"/>
          <p:cNvSpPr txBox="1">
            <a:spLocks/>
          </p:cNvSpPr>
          <p:nvPr/>
        </p:nvSpPr>
        <p:spPr bwMode="gray">
          <a:xfrm>
            <a:off x="6907213" y="6524625"/>
            <a:ext cx="1905000" cy="180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defPPr>
              <a:defRPr lang="en-US"/>
            </a:defPPr>
            <a:lvl1pPr algn="r" rtl="0" eaLnBrk="0" fontAlgn="base" hangingPunct="0">
              <a:spcBef>
                <a:spcPct val="0"/>
              </a:spcBef>
              <a:spcAft>
                <a:spcPct val="0"/>
              </a:spcAft>
              <a:defRPr sz="1000" kern="1200" baseline="0">
                <a:solidFill>
                  <a:srgbClr val="004386"/>
                </a:solidFill>
                <a:latin typeface="Arial" charset="0"/>
                <a:ea typeface="ヒラギノ角ゴ Pro W3" pitchFamily="-57" charset="-128"/>
                <a:cs typeface="+mn-cs"/>
              </a:defRPr>
            </a:lvl1pPr>
            <a:lvl2pPr marL="4572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2pPr>
            <a:lvl3pPr marL="9144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3pPr>
            <a:lvl4pPr marL="13716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4pPr>
            <a:lvl5pPr marL="18288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5pPr>
            <a:lvl6pPr marL="2286000" algn="l" defTabSz="914400" rtl="0" eaLnBrk="1" latinLnBrk="0" hangingPunct="1">
              <a:defRPr sz="2400" kern="1200" baseline="-25000">
                <a:solidFill>
                  <a:schemeClr val="tx1"/>
                </a:solidFill>
                <a:latin typeface="Arial" charset="0"/>
                <a:ea typeface="ヒラギノ角ゴ Pro W3" pitchFamily="-57" charset="-128"/>
                <a:cs typeface="+mn-cs"/>
              </a:defRPr>
            </a:lvl6pPr>
            <a:lvl7pPr marL="2743200" algn="l" defTabSz="914400" rtl="0" eaLnBrk="1" latinLnBrk="0" hangingPunct="1">
              <a:defRPr sz="2400" kern="1200" baseline="-25000">
                <a:solidFill>
                  <a:schemeClr val="tx1"/>
                </a:solidFill>
                <a:latin typeface="Arial" charset="0"/>
                <a:ea typeface="ヒラギノ角ゴ Pro W3" pitchFamily="-57" charset="-128"/>
                <a:cs typeface="+mn-cs"/>
              </a:defRPr>
            </a:lvl7pPr>
            <a:lvl8pPr marL="3200400" algn="l" defTabSz="914400" rtl="0" eaLnBrk="1" latinLnBrk="0" hangingPunct="1">
              <a:defRPr sz="2400" kern="1200" baseline="-25000">
                <a:solidFill>
                  <a:schemeClr val="tx1"/>
                </a:solidFill>
                <a:latin typeface="Arial" charset="0"/>
                <a:ea typeface="ヒラギノ角ゴ Pro W3" pitchFamily="-57" charset="-128"/>
                <a:cs typeface="+mn-cs"/>
              </a:defRPr>
            </a:lvl8pPr>
            <a:lvl9pPr marL="3657600" algn="l" defTabSz="914400" rtl="0" eaLnBrk="1" latinLnBrk="0" hangingPunct="1">
              <a:defRPr sz="2400" kern="1200" baseline="-25000">
                <a:solidFill>
                  <a:schemeClr val="tx1"/>
                </a:solidFill>
                <a:latin typeface="Arial" charset="0"/>
                <a:ea typeface="ヒラギノ角ゴ Pro W3" pitchFamily="-57" charset="-128"/>
                <a:cs typeface="+mn-cs"/>
              </a:defRPr>
            </a:lvl9pPr>
          </a:lstStyle>
          <a:p>
            <a:pPr>
              <a:defRPr/>
            </a:pPr>
            <a:fld id="{5CDCC16B-BF90-4367-9361-CAE499FC034C}" type="slidenum">
              <a:rPr lang="en-US" smtClean="0">
                <a:solidFill>
                  <a:srgbClr val="004B8C"/>
                </a:solidFill>
              </a:rPr>
              <a:pPr>
                <a:defRPr/>
              </a:pPr>
              <a:t>‹#›</a:t>
            </a:fld>
            <a:endParaRPr lang="en-US" dirty="0" smtClean="0">
              <a:solidFill>
                <a:srgbClr val="004B8C"/>
              </a:solidFill>
            </a:endParaRPr>
          </a:p>
        </p:txBody>
      </p:sp>
      <p:sp>
        <p:nvSpPr>
          <p:cNvPr id="8" name="Text Placeholder 5"/>
          <p:cNvSpPr>
            <a:spLocks noGrp="1"/>
          </p:cNvSpPr>
          <p:nvPr>
            <p:ph type="body" sz="quarter" idx="10"/>
          </p:nvPr>
        </p:nvSpPr>
        <p:spPr>
          <a:xfrm>
            <a:off x="360000" y="6524625"/>
            <a:ext cx="6629991" cy="180000"/>
          </a:xfrm>
        </p:spPr>
        <p:txBody>
          <a:bodyPr wrap="square" anchor="b" anchorCtr="0">
            <a:spAutoFit/>
          </a:bodyPr>
          <a:lstStyle>
            <a:lvl1pPr marL="0" marR="0" indent="0" algn="l" defTabSz="914400" rtl="0" eaLnBrk="1" fontAlgn="auto" latinLnBrk="0" hangingPunct="1">
              <a:lnSpc>
                <a:spcPct val="100000"/>
              </a:lnSpc>
              <a:spcBef>
                <a:spcPts val="0"/>
              </a:spcBef>
              <a:spcAft>
                <a:spcPts val="0"/>
              </a:spcAft>
              <a:buClrTx/>
              <a:buSzTx/>
              <a:buFontTx/>
              <a:buNone/>
              <a:tabLst/>
              <a:defRPr sz="8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smtClean="0">
                <a:ln>
                  <a:noFill/>
                </a:ln>
                <a:solidFill>
                  <a:srgbClr val="004B8C"/>
                </a:solidFill>
                <a:effectLst/>
                <a:uLnTx/>
                <a:uFillTx/>
                <a:latin typeface="+mn-lt"/>
                <a:ea typeface="+mn-ea"/>
                <a:cs typeface="+mn-cs"/>
              </a:rPr>
              <a:t>Click to edit Master text styles</a:t>
            </a:r>
          </a:p>
        </p:txBody>
      </p:sp>
      <p:sp>
        <p:nvSpPr>
          <p:cNvPr id="9" name="Content Placeholder 8"/>
          <p:cNvSpPr>
            <a:spLocks noGrp="1"/>
          </p:cNvSpPr>
          <p:nvPr>
            <p:ph sz="quarter" idx="12"/>
          </p:nvPr>
        </p:nvSpPr>
        <p:spPr>
          <a:xfrm>
            <a:off x="1008000" y="5976000"/>
            <a:ext cx="7812000" cy="252000"/>
          </a:xfrm>
        </p:spPr>
        <p:txBody>
          <a:bodyPr/>
          <a:lstStyle>
            <a:lvl1pPr marL="0" indent="0" algn="r">
              <a:spcBef>
                <a:spcPts val="0"/>
              </a:spcBef>
              <a:spcAft>
                <a:spcPts val="0"/>
              </a:spcAft>
              <a:buFontTx/>
              <a:buNone/>
              <a:defRPr sz="1500" b="0">
                <a:solidFill>
                  <a:srgbClr val="00B09D"/>
                </a:solidFill>
                <a:latin typeface="Arial Black" pitchFamily="34" charset="0"/>
              </a:defRPr>
            </a:lvl1pPr>
            <a:lvl2pPr marL="180000" indent="0">
              <a:buFontTx/>
              <a:buNone/>
              <a:defRPr>
                <a:solidFill>
                  <a:srgbClr val="00B09C"/>
                </a:solidFill>
              </a:defRPr>
            </a:lvl2pPr>
            <a:lvl3pPr marL="360000" indent="0">
              <a:buFontTx/>
              <a:buNone/>
              <a:defRPr>
                <a:solidFill>
                  <a:srgbClr val="00B09C"/>
                </a:solidFill>
              </a:defRPr>
            </a:lvl3pPr>
            <a:lvl4pPr marL="540000" indent="0">
              <a:buFontTx/>
              <a:buNone/>
              <a:defRPr>
                <a:solidFill>
                  <a:srgbClr val="00B09C"/>
                </a:solidFill>
              </a:defRPr>
            </a:lvl4pPr>
            <a:lvl5pPr marL="720000" indent="0">
              <a:buFontTx/>
              <a:buNone/>
              <a:defRPr>
                <a:solidFill>
                  <a:srgbClr val="00B09C"/>
                </a:solidFill>
              </a:defRPr>
            </a:lvl5pPr>
          </a:lstStyle>
          <a:p>
            <a:pPr lvl="0"/>
            <a:r>
              <a:rPr lang="en-US" smtClean="0"/>
              <a:t>Click to edit Master text styles</a:t>
            </a:r>
          </a:p>
        </p:txBody>
      </p:sp>
    </p:spTree>
    <p:extLst>
      <p:ext uri="{BB962C8B-B14F-4D97-AF65-F5344CB8AC3E}">
        <p14:creationId xmlns:p14="http://schemas.microsoft.com/office/powerpoint/2010/main" val="1873717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ARINGS_Title and Content no headin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1433513" y="219075"/>
            <a:ext cx="7378700" cy="952500"/>
          </a:xfrm>
        </p:spPr>
        <p:txBody>
          <a:bodyPr/>
          <a:lstStyle>
            <a:lvl1pPr>
              <a:defRPr>
                <a:solidFill>
                  <a:srgbClr val="004B8C"/>
                </a:solidFill>
              </a:defRPr>
            </a:lvl1pPr>
          </a:lstStyle>
          <a:p>
            <a:r>
              <a:rPr lang="en-US" smtClean="0"/>
              <a:t>Click to edit Master title style</a:t>
            </a:r>
            <a:endParaRPr lang="en-GB" dirty="0"/>
          </a:p>
        </p:txBody>
      </p:sp>
      <p:sp>
        <p:nvSpPr>
          <p:cNvPr id="5" name="Text Placeholder 5"/>
          <p:cNvSpPr>
            <a:spLocks noGrp="1"/>
          </p:cNvSpPr>
          <p:nvPr>
            <p:ph type="body" sz="quarter" idx="10"/>
          </p:nvPr>
        </p:nvSpPr>
        <p:spPr>
          <a:xfrm>
            <a:off x="360000" y="6524625"/>
            <a:ext cx="6629991" cy="180000"/>
          </a:xfrm>
        </p:spPr>
        <p:txBody>
          <a:bodyPr wrap="square" anchor="b" anchorCtr="0">
            <a:spAutoFit/>
          </a:bodyPr>
          <a:lstStyle>
            <a:lvl1pPr marL="0" marR="0" indent="0" algn="l" defTabSz="914400" rtl="0" eaLnBrk="1" fontAlgn="auto" latinLnBrk="0" hangingPunct="1">
              <a:lnSpc>
                <a:spcPct val="100000"/>
              </a:lnSpc>
              <a:spcBef>
                <a:spcPts val="0"/>
              </a:spcBef>
              <a:spcAft>
                <a:spcPts val="0"/>
              </a:spcAft>
              <a:buClrTx/>
              <a:buSzTx/>
              <a:buFontTx/>
              <a:buNone/>
              <a:tabLst/>
              <a:defRPr sz="8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smtClean="0">
                <a:ln>
                  <a:noFill/>
                </a:ln>
                <a:solidFill>
                  <a:srgbClr val="004B8C"/>
                </a:solidFill>
                <a:effectLst/>
                <a:uLnTx/>
                <a:uFillTx/>
                <a:latin typeface="+mn-lt"/>
                <a:ea typeface="+mn-ea"/>
                <a:cs typeface="+mn-cs"/>
              </a:rPr>
              <a:t>Click to edit Master text styles</a:t>
            </a:r>
          </a:p>
        </p:txBody>
      </p:sp>
      <p:sp>
        <p:nvSpPr>
          <p:cNvPr id="7" name="Rectangle 3"/>
          <p:cNvSpPr>
            <a:spLocks noGrp="1" noChangeArrowheads="1"/>
          </p:cNvSpPr>
          <p:nvPr>
            <p:ph idx="1"/>
          </p:nvPr>
        </p:nvSpPr>
        <p:spPr bwMode="auto">
          <a:xfrm>
            <a:off x="360000" y="1810800"/>
            <a:ext cx="8450263" cy="367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9" name="Content Placeholder 8"/>
          <p:cNvSpPr>
            <a:spLocks noGrp="1"/>
          </p:cNvSpPr>
          <p:nvPr>
            <p:ph sz="quarter" idx="12"/>
          </p:nvPr>
        </p:nvSpPr>
        <p:spPr>
          <a:xfrm>
            <a:off x="1008000" y="5976000"/>
            <a:ext cx="7812000" cy="252000"/>
          </a:xfrm>
        </p:spPr>
        <p:txBody>
          <a:bodyPr/>
          <a:lstStyle>
            <a:lvl1pPr marL="0" indent="0" algn="r">
              <a:spcBef>
                <a:spcPts val="0"/>
              </a:spcBef>
              <a:spcAft>
                <a:spcPts val="0"/>
              </a:spcAft>
              <a:buFontTx/>
              <a:buNone/>
              <a:defRPr sz="1500" b="0">
                <a:solidFill>
                  <a:srgbClr val="00B09D"/>
                </a:solidFill>
                <a:latin typeface="Arial Black" pitchFamily="34" charset="0"/>
              </a:defRPr>
            </a:lvl1pPr>
            <a:lvl2pPr marL="180000" indent="0">
              <a:buFontTx/>
              <a:buNone/>
              <a:defRPr>
                <a:solidFill>
                  <a:srgbClr val="00B09C"/>
                </a:solidFill>
              </a:defRPr>
            </a:lvl2pPr>
            <a:lvl3pPr marL="360000" indent="0">
              <a:buFontTx/>
              <a:buNone/>
              <a:defRPr>
                <a:solidFill>
                  <a:srgbClr val="00B09C"/>
                </a:solidFill>
              </a:defRPr>
            </a:lvl3pPr>
            <a:lvl4pPr marL="540000" indent="0">
              <a:buFontTx/>
              <a:buNone/>
              <a:defRPr>
                <a:solidFill>
                  <a:srgbClr val="00B09C"/>
                </a:solidFill>
              </a:defRPr>
            </a:lvl4pPr>
            <a:lvl5pPr marL="720000" indent="0">
              <a:buFontTx/>
              <a:buNone/>
              <a:defRPr>
                <a:solidFill>
                  <a:srgbClr val="00B09C"/>
                </a:solidFill>
              </a:defRPr>
            </a:lvl5pPr>
          </a:lstStyle>
          <a:p>
            <a:pPr lvl="0"/>
            <a:r>
              <a:rPr lang="en-US" smtClean="0"/>
              <a:t>Click to edit Master text styles</a:t>
            </a:r>
          </a:p>
        </p:txBody>
      </p:sp>
      <p:sp>
        <p:nvSpPr>
          <p:cNvPr id="12" name="Slide Number Placeholder 1"/>
          <p:cNvSpPr txBox="1">
            <a:spLocks/>
          </p:cNvSpPr>
          <p:nvPr userDrawn="1"/>
        </p:nvSpPr>
        <p:spPr bwMode="gray">
          <a:xfrm>
            <a:off x="6907213" y="6524625"/>
            <a:ext cx="1905000" cy="180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defPPr>
              <a:defRPr lang="en-US"/>
            </a:defPPr>
            <a:lvl1pPr algn="r" rtl="0" eaLnBrk="0" fontAlgn="base" hangingPunct="0">
              <a:spcBef>
                <a:spcPct val="0"/>
              </a:spcBef>
              <a:spcAft>
                <a:spcPct val="0"/>
              </a:spcAft>
              <a:defRPr sz="1000" kern="1200" baseline="0">
                <a:solidFill>
                  <a:srgbClr val="004386"/>
                </a:solidFill>
                <a:latin typeface="Arial" charset="0"/>
                <a:ea typeface="ヒラギノ角ゴ Pro W3" pitchFamily="-57" charset="-128"/>
                <a:cs typeface="+mn-cs"/>
              </a:defRPr>
            </a:lvl1pPr>
            <a:lvl2pPr marL="4572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2pPr>
            <a:lvl3pPr marL="9144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3pPr>
            <a:lvl4pPr marL="13716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4pPr>
            <a:lvl5pPr marL="18288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5pPr>
            <a:lvl6pPr marL="2286000" algn="l" defTabSz="914400" rtl="0" eaLnBrk="1" latinLnBrk="0" hangingPunct="1">
              <a:defRPr sz="2400" kern="1200" baseline="-25000">
                <a:solidFill>
                  <a:schemeClr val="tx1"/>
                </a:solidFill>
                <a:latin typeface="Arial" charset="0"/>
                <a:ea typeface="ヒラギノ角ゴ Pro W3" pitchFamily="-57" charset="-128"/>
                <a:cs typeface="+mn-cs"/>
              </a:defRPr>
            </a:lvl6pPr>
            <a:lvl7pPr marL="2743200" algn="l" defTabSz="914400" rtl="0" eaLnBrk="1" latinLnBrk="0" hangingPunct="1">
              <a:defRPr sz="2400" kern="1200" baseline="-25000">
                <a:solidFill>
                  <a:schemeClr val="tx1"/>
                </a:solidFill>
                <a:latin typeface="Arial" charset="0"/>
                <a:ea typeface="ヒラギノ角ゴ Pro W3" pitchFamily="-57" charset="-128"/>
                <a:cs typeface="+mn-cs"/>
              </a:defRPr>
            </a:lvl7pPr>
            <a:lvl8pPr marL="3200400" algn="l" defTabSz="914400" rtl="0" eaLnBrk="1" latinLnBrk="0" hangingPunct="1">
              <a:defRPr sz="2400" kern="1200" baseline="-25000">
                <a:solidFill>
                  <a:schemeClr val="tx1"/>
                </a:solidFill>
                <a:latin typeface="Arial" charset="0"/>
                <a:ea typeface="ヒラギノ角ゴ Pro W3" pitchFamily="-57" charset="-128"/>
                <a:cs typeface="+mn-cs"/>
              </a:defRPr>
            </a:lvl8pPr>
            <a:lvl9pPr marL="3657600" algn="l" defTabSz="914400" rtl="0" eaLnBrk="1" latinLnBrk="0" hangingPunct="1">
              <a:defRPr sz="2400" kern="1200" baseline="-25000">
                <a:solidFill>
                  <a:schemeClr val="tx1"/>
                </a:solidFill>
                <a:latin typeface="Arial" charset="0"/>
                <a:ea typeface="ヒラギノ角ゴ Pro W3" pitchFamily="-57" charset="-128"/>
                <a:cs typeface="+mn-cs"/>
              </a:defRPr>
            </a:lvl9pPr>
          </a:lstStyle>
          <a:p>
            <a:pPr>
              <a:defRPr/>
            </a:pPr>
            <a:fld id="{5CDCC16B-BF90-4367-9361-CAE499FC034C}" type="slidenum">
              <a:rPr lang="en-US" smtClean="0">
                <a:solidFill>
                  <a:srgbClr val="004B8C"/>
                </a:solidFill>
              </a:rPr>
              <a:pPr>
                <a:defRPr/>
              </a:pPr>
              <a:t>‹#›</a:t>
            </a:fld>
            <a:endParaRPr lang="en-US" dirty="0" smtClean="0">
              <a:solidFill>
                <a:srgbClr val="004B8C"/>
              </a:solidFill>
            </a:endParaRPr>
          </a:p>
        </p:txBody>
      </p:sp>
    </p:spTree>
    <p:extLst>
      <p:ext uri="{BB962C8B-B14F-4D97-AF65-F5344CB8AC3E}">
        <p14:creationId xmlns:p14="http://schemas.microsoft.com/office/powerpoint/2010/main" val="3732642788"/>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ARINGS_Title_one heading ">
    <p:spTree>
      <p:nvGrpSpPr>
        <p:cNvPr id="1" name=""/>
        <p:cNvGrpSpPr/>
        <p:nvPr/>
      </p:nvGrpSpPr>
      <p:grpSpPr>
        <a:xfrm>
          <a:off x="0" y="0"/>
          <a:ext cx="0" cy="0"/>
          <a:chOff x="0" y="0"/>
          <a:chExt cx="0" cy="0"/>
        </a:xfrm>
      </p:grpSpPr>
      <p:sp>
        <p:nvSpPr>
          <p:cNvPr id="2" name="Title 1"/>
          <p:cNvSpPr>
            <a:spLocks noGrp="1"/>
          </p:cNvSpPr>
          <p:nvPr>
            <p:ph type="title"/>
          </p:nvPr>
        </p:nvSpPr>
        <p:spPr bwMode="gray">
          <a:xfrm>
            <a:off x="1433513" y="219075"/>
            <a:ext cx="7378700" cy="952500"/>
          </a:xfrm>
        </p:spPr>
        <p:txBody>
          <a:bodyPr/>
          <a:lstStyle>
            <a:lvl1pPr>
              <a:defRPr>
                <a:solidFill>
                  <a:srgbClr val="004B8C"/>
                </a:solidFill>
              </a:defRPr>
            </a:lvl1pPr>
          </a:lstStyle>
          <a:p>
            <a:r>
              <a:rPr lang="en-US" smtClean="0"/>
              <a:t>Click to edit Master title style</a:t>
            </a:r>
            <a:endParaRPr lang="en-GB" dirty="0"/>
          </a:p>
        </p:txBody>
      </p:sp>
      <p:sp>
        <p:nvSpPr>
          <p:cNvPr id="8" name="Text Placeholder 5"/>
          <p:cNvSpPr>
            <a:spLocks noGrp="1"/>
          </p:cNvSpPr>
          <p:nvPr>
            <p:ph type="body" sz="quarter" idx="10"/>
          </p:nvPr>
        </p:nvSpPr>
        <p:spPr>
          <a:xfrm>
            <a:off x="360000" y="6524625"/>
            <a:ext cx="6629991" cy="180000"/>
          </a:xfrm>
        </p:spPr>
        <p:txBody>
          <a:bodyPr wrap="square" anchor="b" anchorCtr="0">
            <a:spAutoFit/>
          </a:bodyPr>
          <a:lstStyle>
            <a:lvl1pPr marL="0" marR="0" indent="0" algn="l" defTabSz="914400" rtl="0" eaLnBrk="1" fontAlgn="auto" latinLnBrk="0" hangingPunct="1">
              <a:lnSpc>
                <a:spcPct val="100000"/>
              </a:lnSpc>
              <a:spcBef>
                <a:spcPts val="0"/>
              </a:spcBef>
              <a:spcAft>
                <a:spcPts val="0"/>
              </a:spcAft>
              <a:buClrTx/>
              <a:buSzTx/>
              <a:buFontTx/>
              <a:buNone/>
              <a:tabLst/>
              <a:defRPr sz="8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smtClean="0">
                <a:ln>
                  <a:noFill/>
                </a:ln>
                <a:solidFill>
                  <a:srgbClr val="004B8C"/>
                </a:solidFill>
                <a:effectLst/>
                <a:uLnTx/>
                <a:uFillTx/>
                <a:latin typeface="+mn-lt"/>
                <a:ea typeface="+mn-ea"/>
                <a:cs typeface="+mn-cs"/>
              </a:rPr>
              <a:t>Click to edit Master text styles</a:t>
            </a:r>
          </a:p>
        </p:txBody>
      </p:sp>
      <p:sp>
        <p:nvSpPr>
          <p:cNvPr id="10" name="Content Placeholder 6"/>
          <p:cNvSpPr>
            <a:spLocks noGrp="1"/>
          </p:cNvSpPr>
          <p:nvPr>
            <p:ph sz="quarter" idx="11"/>
          </p:nvPr>
        </p:nvSpPr>
        <p:spPr bwMode="gray">
          <a:xfrm>
            <a:off x="360000" y="1810800"/>
            <a:ext cx="8460000"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b" anchorCtr="0">
            <a:spAutoFit/>
          </a:bodyPr>
          <a:lstStyle>
            <a:lvl1pPr marL="0" indent="0">
              <a:spcBef>
                <a:spcPts val="0"/>
              </a:spcBef>
              <a:spcAft>
                <a:spcPts val="0"/>
              </a:spcAft>
              <a:buNone/>
              <a:defRPr lang="en-US" kern="1200" baseline="0" dirty="0" smtClean="0">
                <a:solidFill>
                  <a:srgbClr val="004B8C"/>
                </a:solidFill>
                <a:latin typeface="Arial Black" pitchFamily="34" charset="0"/>
                <a:ea typeface="ヒラギノ角ゴ Pro W3" pitchFamily="-57" charset="-128"/>
              </a:defRPr>
            </a:lvl1pPr>
            <a:lvl2pPr>
              <a:defRPr lang="en-US" sz="2400" kern="1200" baseline="-25000" dirty="0" smtClean="0">
                <a:solidFill>
                  <a:schemeClr val="tx1"/>
                </a:solidFill>
                <a:latin typeface="Arial" charset="0"/>
                <a:ea typeface="ヒラギノ角ゴ Pro W3" pitchFamily="-57" charset="-128"/>
                <a:cs typeface="+mn-cs"/>
              </a:defRPr>
            </a:lvl2pPr>
            <a:lvl3pPr>
              <a:defRPr lang="en-US" sz="2400" kern="1200" baseline="-25000" dirty="0" smtClean="0">
                <a:solidFill>
                  <a:schemeClr val="tx1"/>
                </a:solidFill>
                <a:latin typeface="Arial" charset="0"/>
                <a:ea typeface="ヒラギノ角ゴ Pro W3" pitchFamily="-57" charset="-128"/>
                <a:cs typeface="+mn-cs"/>
              </a:defRPr>
            </a:lvl3pPr>
            <a:lvl4pPr>
              <a:defRPr lang="en-US" sz="2400" kern="1200" baseline="-25000" dirty="0" smtClean="0">
                <a:solidFill>
                  <a:schemeClr val="tx1"/>
                </a:solidFill>
                <a:latin typeface="Arial" charset="0"/>
                <a:ea typeface="ヒラギノ角ゴ Pro W3" pitchFamily="-57" charset="-128"/>
                <a:cs typeface="+mn-cs"/>
              </a:defRPr>
            </a:lvl4pPr>
            <a:lvl5pPr>
              <a:defRPr lang="en-GB" sz="2400" kern="1200" baseline="-25000" dirty="0">
                <a:solidFill>
                  <a:schemeClr val="tx1"/>
                </a:solidFill>
                <a:latin typeface="Arial" charset="0"/>
                <a:ea typeface="ヒラギノ角ゴ Pro W3" pitchFamily="-57" charset="-128"/>
                <a:cs typeface="+mn-cs"/>
              </a:defRPr>
            </a:lvl5pPr>
          </a:lstStyle>
          <a:p>
            <a:pPr lvl="0"/>
            <a:r>
              <a:rPr lang="en-US" smtClean="0"/>
              <a:t>Click to edit Master text styles</a:t>
            </a:r>
          </a:p>
        </p:txBody>
      </p:sp>
      <p:sp>
        <p:nvSpPr>
          <p:cNvPr id="9" name="Content Placeholder 8"/>
          <p:cNvSpPr>
            <a:spLocks noGrp="1"/>
          </p:cNvSpPr>
          <p:nvPr>
            <p:ph sz="quarter" idx="12"/>
          </p:nvPr>
        </p:nvSpPr>
        <p:spPr>
          <a:xfrm>
            <a:off x="1008000" y="5976000"/>
            <a:ext cx="7812000" cy="252000"/>
          </a:xfrm>
        </p:spPr>
        <p:txBody>
          <a:bodyPr/>
          <a:lstStyle>
            <a:lvl1pPr marL="0" indent="0" algn="r">
              <a:spcBef>
                <a:spcPts val="0"/>
              </a:spcBef>
              <a:spcAft>
                <a:spcPts val="0"/>
              </a:spcAft>
              <a:buFontTx/>
              <a:buNone/>
              <a:defRPr sz="1500" b="0">
                <a:solidFill>
                  <a:srgbClr val="00B09D"/>
                </a:solidFill>
                <a:latin typeface="Arial Black" pitchFamily="34" charset="0"/>
              </a:defRPr>
            </a:lvl1pPr>
            <a:lvl2pPr marL="180000" indent="0">
              <a:buFontTx/>
              <a:buNone/>
              <a:defRPr>
                <a:solidFill>
                  <a:srgbClr val="00B09C"/>
                </a:solidFill>
              </a:defRPr>
            </a:lvl2pPr>
            <a:lvl3pPr marL="360000" indent="0">
              <a:buFontTx/>
              <a:buNone/>
              <a:defRPr>
                <a:solidFill>
                  <a:srgbClr val="00B09C"/>
                </a:solidFill>
              </a:defRPr>
            </a:lvl3pPr>
            <a:lvl4pPr marL="540000" indent="0">
              <a:buFontTx/>
              <a:buNone/>
              <a:defRPr>
                <a:solidFill>
                  <a:srgbClr val="00B09C"/>
                </a:solidFill>
              </a:defRPr>
            </a:lvl4pPr>
            <a:lvl5pPr marL="720000" indent="0">
              <a:buFontTx/>
              <a:buNone/>
              <a:defRPr>
                <a:solidFill>
                  <a:srgbClr val="00B09C"/>
                </a:solidFill>
              </a:defRPr>
            </a:lvl5pPr>
          </a:lstStyle>
          <a:p>
            <a:pPr lvl="0"/>
            <a:r>
              <a:rPr lang="en-US" smtClean="0"/>
              <a:t>Click to edit Master text styles</a:t>
            </a:r>
          </a:p>
        </p:txBody>
      </p:sp>
      <p:sp>
        <p:nvSpPr>
          <p:cNvPr id="14" name="Slide Number Placeholder 1"/>
          <p:cNvSpPr txBox="1">
            <a:spLocks/>
          </p:cNvSpPr>
          <p:nvPr userDrawn="1"/>
        </p:nvSpPr>
        <p:spPr bwMode="gray">
          <a:xfrm>
            <a:off x="6907213" y="6524625"/>
            <a:ext cx="1905000" cy="180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defPPr>
              <a:defRPr lang="en-US"/>
            </a:defPPr>
            <a:lvl1pPr algn="r" rtl="0" eaLnBrk="0" fontAlgn="base" hangingPunct="0">
              <a:spcBef>
                <a:spcPct val="0"/>
              </a:spcBef>
              <a:spcAft>
                <a:spcPct val="0"/>
              </a:spcAft>
              <a:defRPr sz="1000" kern="1200" baseline="0">
                <a:solidFill>
                  <a:srgbClr val="004386"/>
                </a:solidFill>
                <a:latin typeface="Arial" charset="0"/>
                <a:ea typeface="ヒラギノ角ゴ Pro W3" pitchFamily="-57" charset="-128"/>
                <a:cs typeface="+mn-cs"/>
              </a:defRPr>
            </a:lvl1pPr>
            <a:lvl2pPr marL="4572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2pPr>
            <a:lvl3pPr marL="9144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3pPr>
            <a:lvl4pPr marL="13716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4pPr>
            <a:lvl5pPr marL="18288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5pPr>
            <a:lvl6pPr marL="2286000" algn="l" defTabSz="914400" rtl="0" eaLnBrk="1" latinLnBrk="0" hangingPunct="1">
              <a:defRPr sz="2400" kern="1200" baseline="-25000">
                <a:solidFill>
                  <a:schemeClr val="tx1"/>
                </a:solidFill>
                <a:latin typeface="Arial" charset="0"/>
                <a:ea typeface="ヒラギノ角ゴ Pro W3" pitchFamily="-57" charset="-128"/>
                <a:cs typeface="+mn-cs"/>
              </a:defRPr>
            </a:lvl6pPr>
            <a:lvl7pPr marL="2743200" algn="l" defTabSz="914400" rtl="0" eaLnBrk="1" latinLnBrk="0" hangingPunct="1">
              <a:defRPr sz="2400" kern="1200" baseline="-25000">
                <a:solidFill>
                  <a:schemeClr val="tx1"/>
                </a:solidFill>
                <a:latin typeface="Arial" charset="0"/>
                <a:ea typeface="ヒラギノ角ゴ Pro W3" pitchFamily="-57" charset="-128"/>
                <a:cs typeface="+mn-cs"/>
              </a:defRPr>
            </a:lvl7pPr>
            <a:lvl8pPr marL="3200400" algn="l" defTabSz="914400" rtl="0" eaLnBrk="1" latinLnBrk="0" hangingPunct="1">
              <a:defRPr sz="2400" kern="1200" baseline="-25000">
                <a:solidFill>
                  <a:schemeClr val="tx1"/>
                </a:solidFill>
                <a:latin typeface="Arial" charset="0"/>
                <a:ea typeface="ヒラギノ角ゴ Pro W3" pitchFamily="-57" charset="-128"/>
                <a:cs typeface="+mn-cs"/>
              </a:defRPr>
            </a:lvl8pPr>
            <a:lvl9pPr marL="3657600" algn="l" defTabSz="914400" rtl="0" eaLnBrk="1" latinLnBrk="0" hangingPunct="1">
              <a:defRPr sz="2400" kern="1200" baseline="-25000">
                <a:solidFill>
                  <a:schemeClr val="tx1"/>
                </a:solidFill>
                <a:latin typeface="Arial" charset="0"/>
                <a:ea typeface="ヒラギノ角ゴ Pro W3" pitchFamily="-57" charset="-128"/>
                <a:cs typeface="+mn-cs"/>
              </a:defRPr>
            </a:lvl9pPr>
          </a:lstStyle>
          <a:p>
            <a:pPr>
              <a:defRPr/>
            </a:pPr>
            <a:fld id="{5CDCC16B-BF90-4367-9361-CAE499FC034C}" type="slidenum">
              <a:rPr lang="en-US" smtClean="0">
                <a:solidFill>
                  <a:srgbClr val="004B8C"/>
                </a:solidFill>
              </a:rPr>
              <a:pPr>
                <a:defRPr/>
              </a:pPr>
              <a:t>‹#›</a:t>
            </a:fld>
            <a:endParaRPr lang="en-US" dirty="0" smtClean="0">
              <a:solidFill>
                <a:srgbClr val="004B8C"/>
              </a:solidFill>
            </a:endParaRPr>
          </a:p>
        </p:txBody>
      </p:sp>
    </p:spTree>
    <p:extLst>
      <p:ext uri="{BB962C8B-B14F-4D97-AF65-F5344CB8AC3E}">
        <p14:creationId xmlns:p14="http://schemas.microsoft.com/office/powerpoint/2010/main" val="22015333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ARINGS_Two Content (with headings)">
    <p:spTree>
      <p:nvGrpSpPr>
        <p:cNvPr id="1" name=""/>
        <p:cNvGrpSpPr/>
        <p:nvPr/>
      </p:nvGrpSpPr>
      <p:grpSpPr>
        <a:xfrm>
          <a:off x="0" y="0"/>
          <a:ext cx="0" cy="0"/>
          <a:chOff x="0" y="0"/>
          <a:chExt cx="0" cy="0"/>
        </a:xfrm>
      </p:grpSpPr>
      <p:sp>
        <p:nvSpPr>
          <p:cNvPr id="2" name="Title 1"/>
          <p:cNvSpPr>
            <a:spLocks noGrp="1"/>
          </p:cNvSpPr>
          <p:nvPr>
            <p:ph type="title"/>
          </p:nvPr>
        </p:nvSpPr>
        <p:spPr bwMode="gray">
          <a:xfrm>
            <a:off x="1433513" y="219075"/>
            <a:ext cx="7378700" cy="952500"/>
          </a:xfrm>
        </p:spPr>
        <p:txBody>
          <a:bodyPr/>
          <a:lstStyle>
            <a:lvl1pPr>
              <a:defRPr>
                <a:solidFill>
                  <a:srgbClr val="004B8C"/>
                </a:solidFill>
              </a:defRPr>
            </a:lvl1pPr>
          </a:lstStyle>
          <a:p>
            <a:r>
              <a:rPr lang="en-US" smtClean="0"/>
              <a:t>Click to edit Master title style</a:t>
            </a:r>
            <a:endParaRPr lang="en-GB" dirty="0"/>
          </a:p>
        </p:txBody>
      </p:sp>
      <p:sp>
        <p:nvSpPr>
          <p:cNvPr id="3" name="Content Placeholder 2"/>
          <p:cNvSpPr>
            <a:spLocks noGrp="1"/>
          </p:cNvSpPr>
          <p:nvPr>
            <p:ph sz="half" idx="1"/>
          </p:nvPr>
        </p:nvSpPr>
        <p:spPr bwMode="gray">
          <a:xfrm>
            <a:off x="360000" y="2152800"/>
            <a:ext cx="4068000" cy="3240000"/>
          </a:xfrm>
        </p:spPr>
        <p:txBody>
          <a:bodyPr/>
          <a:lstStyle>
            <a:lvl1pPr>
              <a:defRPr sz="1600">
                <a:solidFill>
                  <a:srgbClr val="004B8C"/>
                </a:solidFill>
              </a:defRPr>
            </a:lvl1pPr>
            <a:lvl2pPr>
              <a:defRPr sz="1400">
                <a:solidFill>
                  <a:srgbClr val="004B8C"/>
                </a:solidFill>
              </a:defRPr>
            </a:lvl2pPr>
            <a:lvl3pPr>
              <a:defRPr sz="1200">
                <a:solidFill>
                  <a:srgbClr val="004B8C"/>
                </a:solidFill>
              </a:defRPr>
            </a:lvl3pPr>
            <a:lvl4pPr>
              <a:defRPr sz="1100">
                <a:solidFill>
                  <a:srgbClr val="004B8C"/>
                </a:solidFill>
              </a:defRPr>
            </a:lvl4pPr>
            <a:lvl5pPr>
              <a:defRPr sz="1100">
                <a:solidFill>
                  <a:srgbClr val="004B8C"/>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Content Placeholder 6"/>
          <p:cNvSpPr>
            <a:spLocks noGrp="1"/>
          </p:cNvSpPr>
          <p:nvPr>
            <p:ph sz="quarter" idx="11"/>
          </p:nvPr>
        </p:nvSpPr>
        <p:spPr bwMode="gray">
          <a:xfrm>
            <a:off x="360000" y="1810800"/>
            <a:ext cx="4068000"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b" anchorCtr="0">
            <a:spAutoFit/>
          </a:bodyPr>
          <a:lstStyle>
            <a:lvl1pPr marL="0" indent="0">
              <a:spcBef>
                <a:spcPts val="0"/>
              </a:spcBef>
              <a:spcAft>
                <a:spcPts val="0"/>
              </a:spcAft>
              <a:buNone/>
              <a:defRPr lang="en-US" kern="1200" baseline="0" dirty="0" smtClean="0">
                <a:solidFill>
                  <a:srgbClr val="004B8C"/>
                </a:solidFill>
                <a:latin typeface="Arial Black" pitchFamily="34" charset="0"/>
                <a:ea typeface="ヒラギノ角ゴ Pro W3" pitchFamily="-57" charset="-128"/>
              </a:defRPr>
            </a:lvl1pPr>
            <a:lvl2pPr>
              <a:defRPr lang="en-US" sz="2400" kern="1200" baseline="-25000" dirty="0" smtClean="0">
                <a:solidFill>
                  <a:schemeClr val="tx1"/>
                </a:solidFill>
                <a:latin typeface="Arial" charset="0"/>
                <a:ea typeface="ヒラギノ角ゴ Pro W3" pitchFamily="-57" charset="-128"/>
                <a:cs typeface="+mn-cs"/>
              </a:defRPr>
            </a:lvl2pPr>
            <a:lvl3pPr>
              <a:defRPr lang="en-US" sz="2400" kern="1200" baseline="-25000" dirty="0" smtClean="0">
                <a:solidFill>
                  <a:schemeClr val="tx1"/>
                </a:solidFill>
                <a:latin typeface="Arial" charset="0"/>
                <a:ea typeface="ヒラギノ角ゴ Pro W3" pitchFamily="-57" charset="-128"/>
                <a:cs typeface="+mn-cs"/>
              </a:defRPr>
            </a:lvl3pPr>
            <a:lvl4pPr>
              <a:defRPr lang="en-US" sz="2400" kern="1200" baseline="-25000" dirty="0" smtClean="0">
                <a:solidFill>
                  <a:schemeClr val="tx1"/>
                </a:solidFill>
                <a:latin typeface="Arial" charset="0"/>
                <a:ea typeface="ヒラギノ角ゴ Pro W3" pitchFamily="-57" charset="-128"/>
                <a:cs typeface="+mn-cs"/>
              </a:defRPr>
            </a:lvl4pPr>
            <a:lvl5pPr>
              <a:defRPr lang="en-GB" sz="2400" kern="1200" baseline="-25000" dirty="0">
                <a:solidFill>
                  <a:schemeClr val="tx1"/>
                </a:solidFill>
                <a:latin typeface="Arial" charset="0"/>
                <a:ea typeface="ヒラギノ角ゴ Pro W3" pitchFamily="-57" charset="-128"/>
                <a:cs typeface="+mn-cs"/>
              </a:defRPr>
            </a:lvl5pPr>
          </a:lstStyle>
          <a:p>
            <a:pPr lvl="0"/>
            <a:r>
              <a:rPr lang="en-US" smtClean="0"/>
              <a:t>Click to edit Master text styles</a:t>
            </a:r>
          </a:p>
        </p:txBody>
      </p:sp>
      <p:sp>
        <p:nvSpPr>
          <p:cNvPr id="6" name="Content Placeholder 6"/>
          <p:cNvSpPr>
            <a:spLocks noGrp="1"/>
          </p:cNvSpPr>
          <p:nvPr>
            <p:ph sz="quarter" idx="12"/>
          </p:nvPr>
        </p:nvSpPr>
        <p:spPr bwMode="gray">
          <a:xfrm>
            <a:off x="4729732" y="1810800"/>
            <a:ext cx="4068000"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b" anchorCtr="0">
            <a:spAutoFit/>
          </a:bodyPr>
          <a:lstStyle>
            <a:lvl1pPr marL="0" indent="0">
              <a:spcBef>
                <a:spcPts val="0"/>
              </a:spcBef>
              <a:spcAft>
                <a:spcPts val="0"/>
              </a:spcAft>
              <a:buNone/>
              <a:defRPr lang="en-US" kern="1200" baseline="0" dirty="0" smtClean="0">
                <a:solidFill>
                  <a:srgbClr val="004B8C"/>
                </a:solidFill>
                <a:latin typeface="Arial Black" pitchFamily="34" charset="0"/>
                <a:ea typeface="ヒラギノ角ゴ Pro W3" pitchFamily="-57" charset="-128"/>
              </a:defRPr>
            </a:lvl1pPr>
            <a:lvl2pPr>
              <a:defRPr lang="en-US" sz="2400" kern="1200" baseline="-25000" dirty="0" smtClean="0">
                <a:solidFill>
                  <a:schemeClr val="tx1"/>
                </a:solidFill>
                <a:latin typeface="Arial" charset="0"/>
                <a:ea typeface="ヒラギノ角ゴ Pro W3" pitchFamily="-57" charset="-128"/>
                <a:cs typeface="+mn-cs"/>
              </a:defRPr>
            </a:lvl2pPr>
            <a:lvl3pPr>
              <a:defRPr lang="en-US" sz="2400" kern="1200" baseline="-25000" dirty="0" smtClean="0">
                <a:solidFill>
                  <a:schemeClr val="tx1"/>
                </a:solidFill>
                <a:latin typeface="Arial" charset="0"/>
                <a:ea typeface="ヒラギノ角ゴ Pro W3" pitchFamily="-57" charset="-128"/>
                <a:cs typeface="+mn-cs"/>
              </a:defRPr>
            </a:lvl3pPr>
            <a:lvl4pPr>
              <a:defRPr lang="en-US" sz="2400" kern="1200" baseline="-25000" dirty="0" smtClean="0">
                <a:solidFill>
                  <a:schemeClr val="tx1"/>
                </a:solidFill>
                <a:latin typeface="Arial" charset="0"/>
                <a:ea typeface="ヒラギノ角ゴ Pro W3" pitchFamily="-57" charset="-128"/>
                <a:cs typeface="+mn-cs"/>
              </a:defRPr>
            </a:lvl4pPr>
            <a:lvl5pPr>
              <a:defRPr lang="en-GB" sz="2400" kern="1200" baseline="-25000" dirty="0">
                <a:solidFill>
                  <a:schemeClr val="tx1"/>
                </a:solidFill>
                <a:latin typeface="Arial" charset="0"/>
                <a:ea typeface="ヒラギノ角ゴ Pro W3" pitchFamily="-57" charset="-128"/>
                <a:cs typeface="+mn-cs"/>
              </a:defRPr>
            </a:lvl5pPr>
          </a:lstStyle>
          <a:p>
            <a:pPr lvl="0"/>
            <a:r>
              <a:rPr lang="en-US" smtClean="0"/>
              <a:t>Click to edit Master text styles</a:t>
            </a:r>
          </a:p>
        </p:txBody>
      </p:sp>
      <p:sp>
        <p:nvSpPr>
          <p:cNvPr id="8" name="Text Placeholder 5"/>
          <p:cNvSpPr>
            <a:spLocks noGrp="1"/>
          </p:cNvSpPr>
          <p:nvPr>
            <p:ph type="body" sz="quarter" idx="10"/>
          </p:nvPr>
        </p:nvSpPr>
        <p:spPr>
          <a:xfrm>
            <a:off x="360000" y="6524625"/>
            <a:ext cx="6629991" cy="180000"/>
          </a:xfrm>
        </p:spPr>
        <p:txBody>
          <a:bodyPr wrap="square" anchor="b" anchorCtr="0">
            <a:spAutoFit/>
          </a:bodyPr>
          <a:lstStyle>
            <a:lvl1pPr marL="0" marR="0" indent="0" algn="l" defTabSz="914400" rtl="0" eaLnBrk="1" fontAlgn="auto" latinLnBrk="0" hangingPunct="1">
              <a:lnSpc>
                <a:spcPct val="100000"/>
              </a:lnSpc>
              <a:spcBef>
                <a:spcPts val="0"/>
              </a:spcBef>
              <a:spcAft>
                <a:spcPts val="0"/>
              </a:spcAft>
              <a:buClrTx/>
              <a:buSzTx/>
              <a:buFontTx/>
              <a:buNone/>
              <a:tabLst/>
              <a:defRPr sz="8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smtClean="0">
                <a:ln>
                  <a:noFill/>
                </a:ln>
                <a:solidFill>
                  <a:srgbClr val="004B8C"/>
                </a:solidFill>
                <a:effectLst/>
                <a:uLnTx/>
                <a:uFillTx/>
                <a:latin typeface="+mn-lt"/>
                <a:ea typeface="+mn-ea"/>
                <a:cs typeface="+mn-cs"/>
              </a:rPr>
              <a:t>Click to edit Master text styles</a:t>
            </a:r>
          </a:p>
        </p:txBody>
      </p:sp>
      <p:sp>
        <p:nvSpPr>
          <p:cNvPr id="9" name="Content Placeholder 2"/>
          <p:cNvSpPr>
            <a:spLocks noGrp="1"/>
          </p:cNvSpPr>
          <p:nvPr>
            <p:ph sz="half" idx="14"/>
          </p:nvPr>
        </p:nvSpPr>
        <p:spPr bwMode="gray">
          <a:xfrm>
            <a:off x="4738688" y="2152800"/>
            <a:ext cx="4068000" cy="3240000"/>
          </a:xfrm>
        </p:spPr>
        <p:txBody>
          <a:bodyPr/>
          <a:lstStyle>
            <a:lvl1pPr>
              <a:defRPr sz="1600">
                <a:solidFill>
                  <a:srgbClr val="004B8C"/>
                </a:solidFill>
              </a:defRPr>
            </a:lvl1pPr>
            <a:lvl2pPr>
              <a:defRPr sz="1400">
                <a:solidFill>
                  <a:srgbClr val="004B8C"/>
                </a:solidFill>
              </a:defRPr>
            </a:lvl2pPr>
            <a:lvl3pPr>
              <a:defRPr sz="1200">
                <a:solidFill>
                  <a:srgbClr val="004B8C"/>
                </a:solidFill>
              </a:defRPr>
            </a:lvl3pPr>
            <a:lvl4pPr>
              <a:defRPr sz="1100">
                <a:solidFill>
                  <a:srgbClr val="004B8C"/>
                </a:solidFill>
              </a:defRPr>
            </a:lvl4pPr>
            <a:lvl5pPr>
              <a:defRPr sz="1100">
                <a:solidFill>
                  <a:srgbClr val="004B8C"/>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Content Placeholder 8"/>
          <p:cNvSpPr>
            <a:spLocks noGrp="1"/>
          </p:cNvSpPr>
          <p:nvPr>
            <p:ph sz="quarter" idx="15"/>
          </p:nvPr>
        </p:nvSpPr>
        <p:spPr>
          <a:xfrm>
            <a:off x="1008000" y="5976000"/>
            <a:ext cx="7812000" cy="252000"/>
          </a:xfrm>
        </p:spPr>
        <p:txBody>
          <a:bodyPr/>
          <a:lstStyle>
            <a:lvl1pPr marL="0" indent="0" algn="r">
              <a:spcBef>
                <a:spcPts val="0"/>
              </a:spcBef>
              <a:spcAft>
                <a:spcPts val="0"/>
              </a:spcAft>
              <a:buFontTx/>
              <a:buNone/>
              <a:defRPr sz="1500" b="0">
                <a:solidFill>
                  <a:srgbClr val="00B09D"/>
                </a:solidFill>
                <a:latin typeface="Arial Black" pitchFamily="34" charset="0"/>
              </a:defRPr>
            </a:lvl1pPr>
            <a:lvl2pPr marL="180000" indent="0">
              <a:buFontTx/>
              <a:buNone/>
              <a:defRPr>
                <a:solidFill>
                  <a:srgbClr val="00B09C"/>
                </a:solidFill>
              </a:defRPr>
            </a:lvl2pPr>
            <a:lvl3pPr marL="360000" indent="0">
              <a:buFontTx/>
              <a:buNone/>
              <a:defRPr>
                <a:solidFill>
                  <a:srgbClr val="00B09C"/>
                </a:solidFill>
              </a:defRPr>
            </a:lvl3pPr>
            <a:lvl4pPr marL="540000" indent="0">
              <a:buFontTx/>
              <a:buNone/>
              <a:defRPr>
                <a:solidFill>
                  <a:srgbClr val="00B09C"/>
                </a:solidFill>
              </a:defRPr>
            </a:lvl4pPr>
            <a:lvl5pPr marL="720000" indent="0">
              <a:buFontTx/>
              <a:buNone/>
              <a:defRPr>
                <a:solidFill>
                  <a:srgbClr val="00B09C"/>
                </a:solidFill>
              </a:defRPr>
            </a:lvl5pPr>
          </a:lstStyle>
          <a:p>
            <a:pPr lvl="0"/>
            <a:r>
              <a:rPr lang="en-US" smtClean="0"/>
              <a:t>Click to edit Master text styles</a:t>
            </a:r>
          </a:p>
        </p:txBody>
      </p:sp>
      <p:sp>
        <p:nvSpPr>
          <p:cNvPr id="14" name="Slide Number Placeholder 1"/>
          <p:cNvSpPr txBox="1">
            <a:spLocks/>
          </p:cNvSpPr>
          <p:nvPr userDrawn="1"/>
        </p:nvSpPr>
        <p:spPr bwMode="gray">
          <a:xfrm>
            <a:off x="6907213" y="6524625"/>
            <a:ext cx="1905000" cy="180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defPPr>
              <a:defRPr lang="en-US"/>
            </a:defPPr>
            <a:lvl1pPr algn="r" rtl="0" eaLnBrk="0" fontAlgn="base" hangingPunct="0">
              <a:spcBef>
                <a:spcPct val="0"/>
              </a:spcBef>
              <a:spcAft>
                <a:spcPct val="0"/>
              </a:spcAft>
              <a:defRPr sz="1000" kern="1200" baseline="0">
                <a:solidFill>
                  <a:srgbClr val="004386"/>
                </a:solidFill>
                <a:latin typeface="Arial" charset="0"/>
                <a:ea typeface="ヒラギノ角ゴ Pro W3" pitchFamily="-57" charset="-128"/>
                <a:cs typeface="+mn-cs"/>
              </a:defRPr>
            </a:lvl1pPr>
            <a:lvl2pPr marL="4572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2pPr>
            <a:lvl3pPr marL="9144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3pPr>
            <a:lvl4pPr marL="13716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4pPr>
            <a:lvl5pPr marL="18288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5pPr>
            <a:lvl6pPr marL="2286000" algn="l" defTabSz="914400" rtl="0" eaLnBrk="1" latinLnBrk="0" hangingPunct="1">
              <a:defRPr sz="2400" kern="1200" baseline="-25000">
                <a:solidFill>
                  <a:schemeClr val="tx1"/>
                </a:solidFill>
                <a:latin typeface="Arial" charset="0"/>
                <a:ea typeface="ヒラギノ角ゴ Pro W3" pitchFamily="-57" charset="-128"/>
                <a:cs typeface="+mn-cs"/>
              </a:defRPr>
            </a:lvl6pPr>
            <a:lvl7pPr marL="2743200" algn="l" defTabSz="914400" rtl="0" eaLnBrk="1" latinLnBrk="0" hangingPunct="1">
              <a:defRPr sz="2400" kern="1200" baseline="-25000">
                <a:solidFill>
                  <a:schemeClr val="tx1"/>
                </a:solidFill>
                <a:latin typeface="Arial" charset="0"/>
                <a:ea typeface="ヒラギノ角ゴ Pro W3" pitchFamily="-57" charset="-128"/>
                <a:cs typeface="+mn-cs"/>
              </a:defRPr>
            </a:lvl7pPr>
            <a:lvl8pPr marL="3200400" algn="l" defTabSz="914400" rtl="0" eaLnBrk="1" latinLnBrk="0" hangingPunct="1">
              <a:defRPr sz="2400" kern="1200" baseline="-25000">
                <a:solidFill>
                  <a:schemeClr val="tx1"/>
                </a:solidFill>
                <a:latin typeface="Arial" charset="0"/>
                <a:ea typeface="ヒラギノ角ゴ Pro W3" pitchFamily="-57" charset="-128"/>
                <a:cs typeface="+mn-cs"/>
              </a:defRPr>
            </a:lvl8pPr>
            <a:lvl9pPr marL="3657600" algn="l" defTabSz="914400" rtl="0" eaLnBrk="1" latinLnBrk="0" hangingPunct="1">
              <a:defRPr sz="2400" kern="1200" baseline="-25000">
                <a:solidFill>
                  <a:schemeClr val="tx1"/>
                </a:solidFill>
                <a:latin typeface="Arial" charset="0"/>
                <a:ea typeface="ヒラギノ角ゴ Pro W3" pitchFamily="-57" charset="-128"/>
                <a:cs typeface="+mn-cs"/>
              </a:defRPr>
            </a:lvl9pPr>
          </a:lstStyle>
          <a:p>
            <a:pPr>
              <a:defRPr/>
            </a:pPr>
            <a:fld id="{5CDCC16B-BF90-4367-9361-CAE499FC034C}" type="slidenum">
              <a:rPr lang="en-US" smtClean="0">
                <a:solidFill>
                  <a:srgbClr val="004B8C"/>
                </a:solidFill>
              </a:rPr>
              <a:pPr>
                <a:defRPr/>
              </a:pPr>
              <a:t>‹#›</a:t>
            </a:fld>
            <a:endParaRPr lang="en-US" dirty="0" smtClean="0">
              <a:solidFill>
                <a:srgbClr val="004B8C"/>
              </a:solidFill>
            </a:endParaRPr>
          </a:p>
        </p:txBody>
      </p:sp>
    </p:spTree>
    <p:extLst>
      <p:ext uri="{BB962C8B-B14F-4D97-AF65-F5344CB8AC3E}">
        <p14:creationId xmlns:p14="http://schemas.microsoft.com/office/powerpoint/2010/main" val="36991466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ARINGS_Two Content">
    <p:spTree>
      <p:nvGrpSpPr>
        <p:cNvPr id="1" name=""/>
        <p:cNvGrpSpPr/>
        <p:nvPr/>
      </p:nvGrpSpPr>
      <p:grpSpPr>
        <a:xfrm>
          <a:off x="0" y="0"/>
          <a:ext cx="0" cy="0"/>
          <a:chOff x="0" y="0"/>
          <a:chExt cx="0" cy="0"/>
        </a:xfrm>
      </p:grpSpPr>
      <p:sp>
        <p:nvSpPr>
          <p:cNvPr id="6" name="Title 1"/>
          <p:cNvSpPr>
            <a:spLocks noGrp="1"/>
          </p:cNvSpPr>
          <p:nvPr>
            <p:ph type="title"/>
          </p:nvPr>
        </p:nvSpPr>
        <p:spPr bwMode="gray">
          <a:xfrm>
            <a:off x="1433513" y="219075"/>
            <a:ext cx="7378700" cy="952500"/>
          </a:xfrm>
        </p:spPr>
        <p:txBody>
          <a:bodyPr/>
          <a:lstStyle>
            <a:lvl1pPr>
              <a:defRPr>
                <a:solidFill>
                  <a:srgbClr val="004B8C"/>
                </a:solidFill>
              </a:defRPr>
            </a:lvl1pPr>
          </a:lstStyle>
          <a:p>
            <a:r>
              <a:rPr lang="en-US" smtClean="0"/>
              <a:t>Click to edit Master title style</a:t>
            </a:r>
            <a:endParaRPr lang="en-GB" dirty="0"/>
          </a:p>
        </p:txBody>
      </p:sp>
      <p:sp>
        <p:nvSpPr>
          <p:cNvPr id="8" name="Content Placeholder 2"/>
          <p:cNvSpPr>
            <a:spLocks noGrp="1"/>
          </p:cNvSpPr>
          <p:nvPr>
            <p:ph sz="half" idx="1"/>
          </p:nvPr>
        </p:nvSpPr>
        <p:spPr bwMode="gray">
          <a:xfrm>
            <a:off x="360000" y="1810800"/>
            <a:ext cx="4068000" cy="3679200"/>
          </a:xfrm>
        </p:spPr>
        <p:txBody>
          <a:bodyPr/>
          <a:lstStyle>
            <a:lvl1pPr>
              <a:defRPr sz="1600">
                <a:solidFill>
                  <a:srgbClr val="004B8C"/>
                </a:solidFill>
              </a:defRPr>
            </a:lvl1pPr>
            <a:lvl2pPr>
              <a:defRPr sz="1400">
                <a:solidFill>
                  <a:srgbClr val="004B8C"/>
                </a:solidFill>
              </a:defRPr>
            </a:lvl2pPr>
            <a:lvl3pPr>
              <a:defRPr sz="1200">
                <a:solidFill>
                  <a:srgbClr val="004B8C"/>
                </a:solidFill>
              </a:defRPr>
            </a:lvl3pPr>
            <a:lvl4pPr>
              <a:defRPr sz="1100">
                <a:solidFill>
                  <a:srgbClr val="004B8C"/>
                </a:solidFill>
              </a:defRPr>
            </a:lvl4pPr>
            <a:lvl5pPr>
              <a:defRPr sz="1100">
                <a:solidFill>
                  <a:srgbClr val="004B8C"/>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Content Placeholder 3"/>
          <p:cNvSpPr>
            <a:spLocks noGrp="1"/>
          </p:cNvSpPr>
          <p:nvPr>
            <p:ph sz="half" idx="2"/>
          </p:nvPr>
        </p:nvSpPr>
        <p:spPr bwMode="gray">
          <a:xfrm>
            <a:off x="4729732" y="1810800"/>
            <a:ext cx="4068000" cy="3679200"/>
          </a:xfrm>
        </p:spPr>
        <p:txBody>
          <a:bodyPr/>
          <a:lstStyle>
            <a:lvl1pPr>
              <a:defRPr sz="1600">
                <a:solidFill>
                  <a:srgbClr val="004B8C"/>
                </a:solidFill>
              </a:defRPr>
            </a:lvl1pPr>
            <a:lvl2pPr>
              <a:defRPr sz="1400">
                <a:solidFill>
                  <a:srgbClr val="004B8C"/>
                </a:solidFill>
              </a:defRPr>
            </a:lvl2pPr>
            <a:lvl3pPr>
              <a:defRPr sz="1200">
                <a:solidFill>
                  <a:srgbClr val="004B8C"/>
                </a:solidFill>
              </a:defRPr>
            </a:lvl3pPr>
            <a:lvl4pPr>
              <a:defRPr sz="1100">
                <a:solidFill>
                  <a:srgbClr val="004B8C"/>
                </a:solidFill>
              </a:defRPr>
            </a:lvl4pPr>
            <a:lvl5pPr>
              <a:defRPr sz="1100">
                <a:solidFill>
                  <a:srgbClr val="004B8C"/>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Text Placeholder 5"/>
          <p:cNvSpPr>
            <a:spLocks noGrp="1"/>
          </p:cNvSpPr>
          <p:nvPr>
            <p:ph type="body" sz="quarter" idx="10"/>
          </p:nvPr>
        </p:nvSpPr>
        <p:spPr>
          <a:xfrm>
            <a:off x="360000" y="6524625"/>
            <a:ext cx="6629991" cy="180000"/>
          </a:xfrm>
        </p:spPr>
        <p:txBody>
          <a:bodyPr wrap="square" anchor="b" anchorCtr="0">
            <a:spAutoFit/>
          </a:bodyPr>
          <a:lstStyle>
            <a:lvl1pPr marL="0" marR="0" indent="0" algn="l" defTabSz="914400" rtl="0" eaLnBrk="1" fontAlgn="auto" latinLnBrk="0" hangingPunct="1">
              <a:lnSpc>
                <a:spcPct val="100000"/>
              </a:lnSpc>
              <a:spcBef>
                <a:spcPts val="0"/>
              </a:spcBef>
              <a:spcAft>
                <a:spcPts val="0"/>
              </a:spcAft>
              <a:buClrTx/>
              <a:buSzTx/>
              <a:buFontTx/>
              <a:buNone/>
              <a:tabLst/>
              <a:defRPr sz="8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smtClean="0">
                <a:ln>
                  <a:noFill/>
                </a:ln>
                <a:solidFill>
                  <a:srgbClr val="004B8C"/>
                </a:solidFill>
                <a:effectLst/>
                <a:uLnTx/>
                <a:uFillTx/>
                <a:latin typeface="+mn-lt"/>
                <a:ea typeface="+mn-ea"/>
                <a:cs typeface="+mn-cs"/>
              </a:rPr>
              <a:t>Click to edit Master text styles</a:t>
            </a:r>
          </a:p>
        </p:txBody>
      </p:sp>
      <p:sp>
        <p:nvSpPr>
          <p:cNvPr id="11" name="Content Placeholder 8"/>
          <p:cNvSpPr>
            <a:spLocks noGrp="1"/>
          </p:cNvSpPr>
          <p:nvPr>
            <p:ph sz="quarter" idx="12"/>
          </p:nvPr>
        </p:nvSpPr>
        <p:spPr>
          <a:xfrm>
            <a:off x="1008000" y="5976000"/>
            <a:ext cx="7812000" cy="252000"/>
          </a:xfrm>
        </p:spPr>
        <p:txBody>
          <a:bodyPr/>
          <a:lstStyle>
            <a:lvl1pPr marL="0" indent="0" algn="r">
              <a:spcBef>
                <a:spcPts val="0"/>
              </a:spcBef>
              <a:spcAft>
                <a:spcPts val="0"/>
              </a:spcAft>
              <a:buFontTx/>
              <a:buNone/>
              <a:defRPr sz="1500" b="0">
                <a:solidFill>
                  <a:srgbClr val="00B09D"/>
                </a:solidFill>
                <a:latin typeface="Arial Black" pitchFamily="34" charset="0"/>
              </a:defRPr>
            </a:lvl1pPr>
            <a:lvl2pPr marL="180000" indent="0">
              <a:buFontTx/>
              <a:buNone/>
              <a:defRPr>
                <a:solidFill>
                  <a:srgbClr val="00B09C"/>
                </a:solidFill>
              </a:defRPr>
            </a:lvl2pPr>
            <a:lvl3pPr marL="360000" indent="0">
              <a:buFontTx/>
              <a:buNone/>
              <a:defRPr>
                <a:solidFill>
                  <a:srgbClr val="00B09C"/>
                </a:solidFill>
              </a:defRPr>
            </a:lvl3pPr>
            <a:lvl4pPr marL="540000" indent="0">
              <a:buFontTx/>
              <a:buNone/>
              <a:defRPr>
                <a:solidFill>
                  <a:srgbClr val="00B09C"/>
                </a:solidFill>
              </a:defRPr>
            </a:lvl4pPr>
            <a:lvl5pPr marL="720000" indent="0">
              <a:buFontTx/>
              <a:buNone/>
              <a:defRPr>
                <a:solidFill>
                  <a:srgbClr val="00B09C"/>
                </a:solidFill>
              </a:defRPr>
            </a:lvl5pPr>
          </a:lstStyle>
          <a:p>
            <a:pPr lvl="0"/>
            <a:r>
              <a:rPr lang="en-US" smtClean="0"/>
              <a:t>Click to edit Master text styles</a:t>
            </a:r>
          </a:p>
        </p:txBody>
      </p:sp>
      <p:sp>
        <p:nvSpPr>
          <p:cNvPr id="15" name="Slide Number Placeholder 1"/>
          <p:cNvSpPr txBox="1">
            <a:spLocks/>
          </p:cNvSpPr>
          <p:nvPr userDrawn="1"/>
        </p:nvSpPr>
        <p:spPr bwMode="gray">
          <a:xfrm>
            <a:off x="6907213" y="6524625"/>
            <a:ext cx="1905000" cy="180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defPPr>
              <a:defRPr lang="en-US"/>
            </a:defPPr>
            <a:lvl1pPr algn="r" rtl="0" eaLnBrk="0" fontAlgn="base" hangingPunct="0">
              <a:spcBef>
                <a:spcPct val="0"/>
              </a:spcBef>
              <a:spcAft>
                <a:spcPct val="0"/>
              </a:spcAft>
              <a:defRPr sz="1000" kern="1200" baseline="0">
                <a:solidFill>
                  <a:srgbClr val="004386"/>
                </a:solidFill>
                <a:latin typeface="Arial" charset="0"/>
                <a:ea typeface="ヒラギノ角ゴ Pro W3" pitchFamily="-57" charset="-128"/>
                <a:cs typeface="+mn-cs"/>
              </a:defRPr>
            </a:lvl1pPr>
            <a:lvl2pPr marL="4572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2pPr>
            <a:lvl3pPr marL="9144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3pPr>
            <a:lvl4pPr marL="13716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4pPr>
            <a:lvl5pPr marL="18288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5pPr>
            <a:lvl6pPr marL="2286000" algn="l" defTabSz="914400" rtl="0" eaLnBrk="1" latinLnBrk="0" hangingPunct="1">
              <a:defRPr sz="2400" kern="1200" baseline="-25000">
                <a:solidFill>
                  <a:schemeClr val="tx1"/>
                </a:solidFill>
                <a:latin typeface="Arial" charset="0"/>
                <a:ea typeface="ヒラギノ角ゴ Pro W3" pitchFamily="-57" charset="-128"/>
                <a:cs typeface="+mn-cs"/>
              </a:defRPr>
            </a:lvl6pPr>
            <a:lvl7pPr marL="2743200" algn="l" defTabSz="914400" rtl="0" eaLnBrk="1" latinLnBrk="0" hangingPunct="1">
              <a:defRPr sz="2400" kern="1200" baseline="-25000">
                <a:solidFill>
                  <a:schemeClr val="tx1"/>
                </a:solidFill>
                <a:latin typeface="Arial" charset="0"/>
                <a:ea typeface="ヒラギノ角ゴ Pro W3" pitchFamily="-57" charset="-128"/>
                <a:cs typeface="+mn-cs"/>
              </a:defRPr>
            </a:lvl7pPr>
            <a:lvl8pPr marL="3200400" algn="l" defTabSz="914400" rtl="0" eaLnBrk="1" latinLnBrk="0" hangingPunct="1">
              <a:defRPr sz="2400" kern="1200" baseline="-25000">
                <a:solidFill>
                  <a:schemeClr val="tx1"/>
                </a:solidFill>
                <a:latin typeface="Arial" charset="0"/>
                <a:ea typeface="ヒラギノ角ゴ Pro W3" pitchFamily="-57" charset="-128"/>
                <a:cs typeface="+mn-cs"/>
              </a:defRPr>
            </a:lvl8pPr>
            <a:lvl9pPr marL="3657600" algn="l" defTabSz="914400" rtl="0" eaLnBrk="1" latinLnBrk="0" hangingPunct="1">
              <a:defRPr sz="2400" kern="1200" baseline="-25000">
                <a:solidFill>
                  <a:schemeClr val="tx1"/>
                </a:solidFill>
                <a:latin typeface="Arial" charset="0"/>
                <a:ea typeface="ヒラギノ角ゴ Pro W3" pitchFamily="-57" charset="-128"/>
                <a:cs typeface="+mn-cs"/>
              </a:defRPr>
            </a:lvl9pPr>
          </a:lstStyle>
          <a:p>
            <a:pPr>
              <a:defRPr/>
            </a:pPr>
            <a:fld id="{5CDCC16B-BF90-4367-9361-CAE499FC034C}" type="slidenum">
              <a:rPr lang="en-US" smtClean="0">
                <a:solidFill>
                  <a:srgbClr val="004B8C"/>
                </a:solidFill>
              </a:rPr>
              <a:pPr>
                <a:defRPr/>
              </a:pPr>
              <a:t>‹#›</a:t>
            </a:fld>
            <a:endParaRPr lang="en-US" dirty="0" smtClean="0">
              <a:solidFill>
                <a:srgbClr val="004B8C"/>
              </a:solidFill>
            </a:endParaRPr>
          </a:p>
        </p:txBody>
      </p:sp>
    </p:spTree>
    <p:extLst>
      <p:ext uri="{BB962C8B-B14F-4D97-AF65-F5344CB8AC3E}">
        <p14:creationId xmlns:p14="http://schemas.microsoft.com/office/powerpoint/2010/main" val="122084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ARINGS_Title - Two headings">
    <p:spTree>
      <p:nvGrpSpPr>
        <p:cNvPr id="1" name=""/>
        <p:cNvGrpSpPr/>
        <p:nvPr/>
      </p:nvGrpSpPr>
      <p:grpSpPr>
        <a:xfrm>
          <a:off x="0" y="0"/>
          <a:ext cx="0" cy="0"/>
          <a:chOff x="0" y="0"/>
          <a:chExt cx="0" cy="0"/>
        </a:xfrm>
      </p:grpSpPr>
      <p:sp>
        <p:nvSpPr>
          <p:cNvPr id="2" name="Title 1"/>
          <p:cNvSpPr>
            <a:spLocks noGrp="1"/>
          </p:cNvSpPr>
          <p:nvPr>
            <p:ph type="title"/>
          </p:nvPr>
        </p:nvSpPr>
        <p:spPr bwMode="gray">
          <a:xfrm>
            <a:off x="1433513" y="219075"/>
            <a:ext cx="7378700" cy="952500"/>
          </a:xfrm>
        </p:spPr>
        <p:txBody>
          <a:bodyPr/>
          <a:lstStyle>
            <a:lvl1pPr>
              <a:defRPr>
                <a:solidFill>
                  <a:srgbClr val="004B8C"/>
                </a:solidFill>
              </a:defRPr>
            </a:lvl1pPr>
          </a:lstStyle>
          <a:p>
            <a:r>
              <a:rPr lang="en-US" smtClean="0"/>
              <a:t>Click to edit Master title style</a:t>
            </a:r>
            <a:endParaRPr lang="en-GB" dirty="0"/>
          </a:p>
        </p:txBody>
      </p:sp>
      <p:sp>
        <p:nvSpPr>
          <p:cNvPr id="8" name="Text Placeholder 5"/>
          <p:cNvSpPr>
            <a:spLocks noGrp="1"/>
          </p:cNvSpPr>
          <p:nvPr>
            <p:ph type="body" sz="quarter" idx="10"/>
          </p:nvPr>
        </p:nvSpPr>
        <p:spPr>
          <a:xfrm>
            <a:off x="360000" y="6524625"/>
            <a:ext cx="6629991" cy="180000"/>
          </a:xfrm>
        </p:spPr>
        <p:txBody>
          <a:bodyPr wrap="square" anchor="b" anchorCtr="0">
            <a:spAutoFit/>
          </a:bodyPr>
          <a:lstStyle>
            <a:lvl1pPr marL="0" marR="0" indent="0" algn="l" defTabSz="914400" rtl="0" eaLnBrk="1" fontAlgn="auto" latinLnBrk="0" hangingPunct="1">
              <a:lnSpc>
                <a:spcPct val="100000"/>
              </a:lnSpc>
              <a:spcBef>
                <a:spcPts val="0"/>
              </a:spcBef>
              <a:spcAft>
                <a:spcPts val="0"/>
              </a:spcAft>
              <a:buClrTx/>
              <a:buSzTx/>
              <a:buFontTx/>
              <a:buNone/>
              <a:tabLst/>
              <a:defRPr sz="8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smtClean="0">
                <a:ln>
                  <a:noFill/>
                </a:ln>
                <a:solidFill>
                  <a:srgbClr val="004B8C"/>
                </a:solidFill>
                <a:effectLst/>
                <a:uLnTx/>
                <a:uFillTx/>
                <a:latin typeface="+mn-lt"/>
                <a:ea typeface="+mn-ea"/>
                <a:cs typeface="+mn-cs"/>
              </a:rPr>
              <a:t>Click to edit Master text styles</a:t>
            </a:r>
          </a:p>
        </p:txBody>
      </p:sp>
      <p:sp>
        <p:nvSpPr>
          <p:cNvPr id="10" name="Content Placeholder 6"/>
          <p:cNvSpPr>
            <a:spLocks noGrp="1"/>
          </p:cNvSpPr>
          <p:nvPr>
            <p:ph sz="quarter" idx="11"/>
          </p:nvPr>
        </p:nvSpPr>
        <p:spPr bwMode="gray">
          <a:xfrm>
            <a:off x="360000" y="1810800"/>
            <a:ext cx="4068000"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b" anchorCtr="0">
            <a:spAutoFit/>
          </a:bodyPr>
          <a:lstStyle>
            <a:lvl1pPr marL="0" indent="0">
              <a:spcBef>
                <a:spcPts val="0"/>
              </a:spcBef>
              <a:spcAft>
                <a:spcPts val="0"/>
              </a:spcAft>
              <a:buNone/>
              <a:defRPr lang="en-US" kern="1200" baseline="0" dirty="0" smtClean="0">
                <a:solidFill>
                  <a:srgbClr val="004B8C"/>
                </a:solidFill>
                <a:latin typeface="Arial Black" pitchFamily="34" charset="0"/>
                <a:ea typeface="ヒラギノ角ゴ Pro W3" pitchFamily="-57" charset="-128"/>
              </a:defRPr>
            </a:lvl1pPr>
            <a:lvl2pPr>
              <a:defRPr lang="en-US" sz="2400" kern="1200" baseline="-25000" dirty="0" smtClean="0">
                <a:solidFill>
                  <a:schemeClr val="tx1"/>
                </a:solidFill>
                <a:latin typeface="Arial" charset="0"/>
                <a:ea typeface="ヒラギノ角ゴ Pro W3" pitchFamily="-57" charset="-128"/>
                <a:cs typeface="+mn-cs"/>
              </a:defRPr>
            </a:lvl2pPr>
            <a:lvl3pPr>
              <a:defRPr lang="en-US" sz="2400" kern="1200" baseline="-25000" dirty="0" smtClean="0">
                <a:solidFill>
                  <a:schemeClr val="tx1"/>
                </a:solidFill>
                <a:latin typeface="Arial" charset="0"/>
                <a:ea typeface="ヒラギノ角ゴ Pro W3" pitchFamily="-57" charset="-128"/>
                <a:cs typeface="+mn-cs"/>
              </a:defRPr>
            </a:lvl3pPr>
            <a:lvl4pPr>
              <a:defRPr lang="en-US" sz="2400" kern="1200" baseline="-25000" dirty="0" smtClean="0">
                <a:solidFill>
                  <a:schemeClr val="tx1"/>
                </a:solidFill>
                <a:latin typeface="Arial" charset="0"/>
                <a:ea typeface="ヒラギノ角ゴ Pro W3" pitchFamily="-57" charset="-128"/>
                <a:cs typeface="+mn-cs"/>
              </a:defRPr>
            </a:lvl4pPr>
            <a:lvl5pPr>
              <a:defRPr lang="en-GB" sz="2400" kern="1200" baseline="-25000" dirty="0">
                <a:solidFill>
                  <a:schemeClr val="tx1"/>
                </a:solidFill>
                <a:latin typeface="Arial" charset="0"/>
                <a:ea typeface="ヒラギノ角ゴ Pro W3" pitchFamily="-57" charset="-128"/>
                <a:cs typeface="+mn-cs"/>
              </a:defRPr>
            </a:lvl5pPr>
          </a:lstStyle>
          <a:p>
            <a:pPr lvl="0"/>
            <a:r>
              <a:rPr lang="en-US" smtClean="0"/>
              <a:t>Click to edit Master text styles</a:t>
            </a:r>
          </a:p>
        </p:txBody>
      </p:sp>
      <p:sp>
        <p:nvSpPr>
          <p:cNvPr id="11" name="Content Placeholder 6"/>
          <p:cNvSpPr>
            <a:spLocks noGrp="1"/>
          </p:cNvSpPr>
          <p:nvPr>
            <p:ph sz="quarter" idx="12"/>
          </p:nvPr>
        </p:nvSpPr>
        <p:spPr bwMode="gray">
          <a:xfrm>
            <a:off x="4729732" y="1810800"/>
            <a:ext cx="4068000"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b" anchorCtr="0">
            <a:spAutoFit/>
          </a:bodyPr>
          <a:lstStyle>
            <a:lvl1pPr marL="0" indent="0">
              <a:spcBef>
                <a:spcPts val="0"/>
              </a:spcBef>
              <a:spcAft>
                <a:spcPts val="0"/>
              </a:spcAft>
              <a:buNone/>
              <a:defRPr lang="en-US" kern="1200" baseline="0" dirty="0" smtClean="0">
                <a:solidFill>
                  <a:srgbClr val="004B8C"/>
                </a:solidFill>
                <a:latin typeface="Arial Black" pitchFamily="34" charset="0"/>
                <a:ea typeface="ヒラギノ角ゴ Pro W3" pitchFamily="-57" charset="-128"/>
              </a:defRPr>
            </a:lvl1pPr>
            <a:lvl2pPr>
              <a:defRPr lang="en-US" sz="2400" kern="1200" baseline="-25000" dirty="0" smtClean="0">
                <a:solidFill>
                  <a:schemeClr val="tx1"/>
                </a:solidFill>
                <a:latin typeface="Arial" charset="0"/>
                <a:ea typeface="ヒラギノ角ゴ Pro W3" pitchFamily="-57" charset="-128"/>
                <a:cs typeface="+mn-cs"/>
              </a:defRPr>
            </a:lvl2pPr>
            <a:lvl3pPr>
              <a:defRPr lang="en-US" sz="2400" kern="1200" baseline="-25000" dirty="0" smtClean="0">
                <a:solidFill>
                  <a:schemeClr val="tx1"/>
                </a:solidFill>
                <a:latin typeface="Arial" charset="0"/>
                <a:ea typeface="ヒラギノ角ゴ Pro W3" pitchFamily="-57" charset="-128"/>
                <a:cs typeface="+mn-cs"/>
              </a:defRPr>
            </a:lvl3pPr>
            <a:lvl4pPr>
              <a:defRPr lang="en-US" sz="2400" kern="1200" baseline="-25000" dirty="0" smtClean="0">
                <a:solidFill>
                  <a:schemeClr val="tx1"/>
                </a:solidFill>
                <a:latin typeface="Arial" charset="0"/>
                <a:ea typeface="ヒラギノ角ゴ Pro W3" pitchFamily="-57" charset="-128"/>
                <a:cs typeface="+mn-cs"/>
              </a:defRPr>
            </a:lvl4pPr>
            <a:lvl5pPr>
              <a:defRPr lang="en-GB" sz="2400" kern="1200" baseline="-25000" dirty="0">
                <a:solidFill>
                  <a:schemeClr val="tx1"/>
                </a:solidFill>
                <a:latin typeface="Arial" charset="0"/>
                <a:ea typeface="ヒラギノ角ゴ Pro W3" pitchFamily="-57" charset="-128"/>
                <a:cs typeface="+mn-cs"/>
              </a:defRPr>
            </a:lvl5pPr>
          </a:lstStyle>
          <a:p>
            <a:pPr lvl="0"/>
            <a:r>
              <a:rPr lang="en-US" smtClean="0"/>
              <a:t>Click to edit Master text styles</a:t>
            </a:r>
          </a:p>
        </p:txBody>
      </p:sp>
      <p:sp>
        <p:nvSpPr>
          <p:cNvPr id="9" name="Content Placeholder 8"/>
          <p:cNvSpPr>
            <a:spLocks noGrp="1"/>
          </p:cNvSpPr>
          <p:nvPr>
            <p:ph sz="quarter" idx="13"/>
          </p:nvPr>
        </p:nvSpPr>
        <p:spPr>
          <a:xfrm>
            <a:off x="1008000" y="5976000"/>
            <a:ext cx="7812000" cy="252000"/>
          </a:xfrm>
        </p:spPr>
        <p:txBody>
          <a:bodyPr/>
          <a:lstStyle>
            <a:lvl1pPr marL="0" indent="0" algn="r">
              <a:spcBef>
                <a:spcPts val="0"/>
              </a:spcBef>
              <a:spcAft>
                <a:spcPts val="0"/>
              </a:spcAft>
              <a:buFontTx/>
              <a:buNone/>
              <a:defRPr sz="1500" b="0">
                <a:solidFill>
                  <a:srgbClr val="00B09D"/>
                </a:solidFill>
                <a:latin typeface="Arial Black" pitchFamily="34" charset="0"/>
              </a:defRPr>
            </a:lvl1pPr>
            <a:lvl2pPr marL="180000" indent="0">
              <a:buFontTx/>
              <a:buNone/>
              <a:defRPr>
                <a:solidFill>
                  <a:srgbClr val="00B09C"/>
                </a:solidFill>
              </a:defRPr>
            </a:lvl2pPr>
            <a:lvl3pPr marL="360000" indent="0">
              <a:buFontTx/>
              <a:buNone/>
              <a:defRPr>
                <a:solidFill>
                  <a:srgbClr val="00B09C"/>
                </a:solidFill>
              </a:defRPr>
            </a:lvl3pPr>
            <a:lvl4pPr marL="540000" indent="0">
              <a:buFontTx/>
              <a:buNone/>
              <a:defRPr>
                <a:solidFill>
                  <a:srgbClr val="00B09C"/>
                </a:solidFill>
              </a:defRPr>
            </a:lvl4pPr>
            <a:lvl5pPr marL="720000" indent="0">
              <a:buFontTx/>
              <a:buNone/>
              <a:defRPr>
                <a:solidFill>
                  <a:srgbClr val="00B09C"/>
                </a:solidFill>
              </a:defRPr>
            </a:lvl5pPr>
          </a:lstStyle>
          <a:p>
            <a:pPr lvl="0"/>
            <a:r>
              <a:rPr lang="en-US" smtClean="0"/>
              <a:t>Click to edit Master text styles</a:t>
            </a:r>
          </a:p>
        </p:txBody>
      </p:sp>
      <p:sp>
        <p:nvSpPr>
          <p:cNvPr id="15" name="Slide Number Placeholder 1"/>
          <p:cNvSpPr txBox="1">
            <a:spLocks/>
          </p:cNvSpPr>
          <p:nvPr userDrawn="1"/>
        </p:nvSpPr>
        <p:spPr bwMode="gray">
          <a:xfrm>
            <a:off x="6907213" y="6524625"/>
            <a:ext cx="1905000" cy="180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defPPr>
              <a:defRPr lang="en-US"/>
            </a:defPPr>
            <a:lvl1pPr algn="r" rtl="0" eaLnBrk="0" fontAlgn="base" hangingPunct="0">
              <a:spcBef>
                <a:spcPct val="0"/>
              </a:spcBef>
              <a:spcAft>
                <a:spcPct val="0"/>
              </a:spcAft>
              <a:defRPr sz="1000" kern="1200" baseline="0">
                <a:solidFill>
                  <a:srgbClr val="004386"/>
                </a:solidFill>
                <a:latin typeface="Arial" charset="0"/>
                <a:ea typeface="ヒラギノ角ゴ Pro W3" pitchFamily="-57" charset="-128"/>
                <a:cs typeface="+mn-cs"/>
              </a:defRPr>
            </a:lvl1pPr>
            <a:lvl2pPr marL="4572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2pPr>
            <a:lvl3pPr marL="9144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3pPr>
            <a:lvl4pPr marL="13716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4pPr>
            <a:lvl5pPr marL="18288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5pPr>
            <a:lvl6pPr marL="2286000" algn="l" defTabSz="914400" rtl="0" eaLnBrk="1" latinLnBrk="0" hangingPunct="1">
              <a:defRPr sz="2400" kern="1200" baseline="-25000">
                <a:solidFill>
                  <a:schemeClr val="tx1"/>
                </a:solidFill>
                <a:latin typeface="Arial" charset="0"/>
                <a:ea typeface="ヒラギノ角ゴ Pro W3" pitchFamily="-57" charset="-128"/>
                <a:cs typeface="+mn-cs"/>
              </a:defRPr>
            </a:lvl6pPr>
            <a:lvl7pPr marL="2743200" algn="l" defTabSz="914400" rtl="0" eaLnBrk="1" latinLnBrk="0" hangingPunct="1">
              <a:defRPr sz="2400" kern="1200" baseline="-25000">
                <a:solidFill>
                  <a:schemeClr val="tx1"/>
                </a:solidFill>
                <a:latin typeface="Arial" charset="0"/>
                <a:ea typeface="ヒラギノ角ゴ Pro W3" pitchFamily="-57" charset="-128"/>
                <a:cs typeface="+mn-cs"/>
              </a:defRPr>
            </a:lvl7pPr>
            <a:lvl8pPr marL="3200400" algn="l" defTabSz="914400" rtl="0" eaLnBrk="1" latinLnBrk="0" hangingPunct="1">
              <a:defRPr sz="2400" kern="1200" baseline="-25000">
                <a:solidFill>
                  <a:schemeClr val="tx1"/>
                </a:solidFill>
                <a:latin typeface="Arial" charset="0"/>
                <a:ea typeface="ヒラギノ角ゴ Pro W3" pitchFamily="-57" charset="-128"/>
                <a:cs typeface="+mn-cs"/>
              </a:defRPr>
            </a:lvl8pPr>
            <a:lvl9pPr marL="3657600" algn="l" defTabSz="914400" rtl="0" eaLnBrk="1" latinLnBrk="0" hangingPunct="1">
              <a:defRPr sz="2400" kern="1200" baseline="-25000">
                <a:solidFill>
                  <a:schemeClr val="tx1"/>
                </a:solidFill>
                <a:latin typeface="Arial" charset="0"/>
                <a:ea typeface="ヒラギノ角ゴ Pro W3" pitchFamily="-57" charset="-128"/>
                <a:cs typeface="+mn-cs"/>
              </a:defRPr>
            </a:lvl9pPr>
          </a:lstStyle>
          <a:p>
            <a:pPr>
              <a:defRPr/>
            </a:pPr>
            <a:fld id="{5CDCC16B-BF90-4367-9361-CAE499FC034C}" type="slidenum">
              <a:rPr lang="en-US" smtClean="0">
                <a:solidFill>
                  <a:srgbClr val="004B8C"/>
                </a:solidFill>
              </a:rPr>
              <a:pPr>
                <a:defRPr/>
              </a:pPr>
              <a:t>‹#›</a:t>
            </a:fld>
            <a:endParaRPr lang="en-US" dirty="0" smtClean="0">
              <a:solidFill>
                <a:srgbClr val="004B8C"/>
              </a:solidFill>
            </a:endParaRPr>
          </a:p>
        </p:txBody>
      </p:sp>
    </p:spTree>
    <p:extLst>
      <p:ext uri="{BB962C8B-B14F-4D97-AF65-F5344CB8AC3E}">
        <p14:creationId xmlns:p14="http://schemas.microsoft.com/office/powerpoint/2010/main" val="29465145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ARINGS_Section Divider">
    <p:spTree>
      <p:nvGrpSpPr>
        <p:cNvPr id="1" name=""/>
        <p:cNvGrpSpPr/>
        <p:nvPr/>
      </p:nvGrpSpPr>
      <p:grpSpPr>
        <a:xfrm>
          <a:off x="0" y="0"/>
          <a:ext cx="0" cy="0"/>
          <a:chOff x="0" y="0"/>
          <a:chExt cx="0" cy="0"/>
        </a:xfrm>
      </p:grpSpPr>
      <p:sp>
        <p:nvSpPr>
          <p:cNvPr id="45" name="Rectangle 2"/>
          <p:cNvSpPr>
            <a:spLocks noChangeArrowheads="1"/>
          </p:cNvSpPr>
          <p:nvPr/>
        </p:nvSpPr>
        <p:spPr bwMode="gray">
          <a:xfrm>
            <a:off x="1403350" y="866775"/>
            <a:ext cx="7610475" cy="62865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46" name="Rectangle 2"/>
          <p:cNvSpPr>
            <a:spLocks noChangeArrowheads="1"/>
          </p:cNvSpPr>
          <p:nvPr/>
        </p:nvSpPr>
        <p:spPr bwMode="gray">
          <a:xfrm>
            <a:off x="1403350" y="866775"/>
            <a:ext cx="7610475" cy="62865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nvGrpSpPr>
          <p:cNvPr id="47" name="Group 46"/>
          <p:cNvGrpSpPr/>
          <p:nvPr/>
        </p:nvGrpSpPr>
        <p:grpSpPr>
          <a:xfrm>
            <a:off x="360000" y="4806950"/>
            <a:ext cx="7377113" cy="36513"/>
            <a:chOff x="282575" y="4806950"/>
            <a:chExt cx="7377113" cy="36513"/>
          </a:xfrm>
        </p:grpSpPr>
        <p:sp>
          <p:nvSpPr>
            <p:cNvPr id="48" name="Rectangle 13"/>
            <p:cNvSpPr>
              <a:spLocks noChangeArrowheads="1"/>
            </p:cNvSpPr>
            <p:nvPr userDrawn="1"/>
          </p:nvSpPr>
          <p:spPr bwMode="gray">
            <a:xfrm>
              <a:off x="282575" y="4806950"/>
              <a:ext cx="1235075"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49" name="Rectangle 14"/>
            <p:cNvSpPr>
              <a:spLocks noChangeArrowheads="1"/>
            </p:cNvSpPr>
            <p:nvPr userDrawn="1"/>
          </p:nvSpPr>
          <p:spPr bwMode="gray">
            <a:xfrm>
              <a:off x="1557337" y="4806950"/>
              <a:ext cx="674688" cy="36513"/>
            </a:xfrm>
            <a:prstGeom prst="rect">
              <a:avLst/>
            </a:prstGeom>
            <a:solidFill>
              <a:srgbClr val="D7004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50" name="Rectangle 15"/>
            <p:cNvSpPr>
              <a:spLocks noChangeArrowheads="1"/>
            </p:cNvSpPr>
            <p:nvPr userDrawn="1"/>
          </p:nvSpPr>
          <p:spPr bwMode="gray">
            <a:xfrm>
              <a:off x="2232025" y="4806950"/>
              <a:ext cx="450850"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51" name="Rectangle 16"/>
            <p:cNvSpPr>
              <a:spLocks noChangeArrowheads="1"/>
            </p:cNvSpPr>
            <p:nvPr userDrawn="1"/>
          </p:nvSpPr>
          <p:spPr bwMode="gray">
            <a:xfrm>
              <a:off x="2682875" y="4806950"/>
              <a:ext cx="1349375" cy="36513"/>
            </a:xfrm>
            <a:prstGeom prst="rect">
              <a:avLst/>
            </a:prstGeom>
            <a:solidFill>
              <a:srgbClr val="00B0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52" name="Rectangle 17"/>
            <p:cNvSpPr>
              <a:spLocks noChangeArrowheads="1"/>
            </p:cNvSpPr>
            <p:nvPr userDrawn="1"/>
          </p:nvSpPr>
          <p:spPr bwMode="gray">
            <a:xfrm>
              <a:off x="4076701" y="4806950"/>
              <a:ext cx="450850" cy="36513"/>
            </a:xfrm>
            <a:prstGeom prst="rect">
              <a:avLst/>
            </a:prstGeom>
            <a:solidFill>
              <a:srgbClr val="BCBDB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53" name="Rectangle 18"/>
            <p:cNvSpPr>
              <a:spLocks noChangeArrowheads="1"/>
            </p:cNvSpPr>
            <p:nvPr userDrawn="1"/>
          </p:nvSpPr>
          <p:spPr bwMode="gray">
            <a:xfrm>
              <a:off x="4529138" y="4806950"/>
              <a:ext cx="450850" cy="36513"/>
            </a:xfrm>
            <a:prstGeom prst="rect">
              <a:avLst/>
            </a:prstGeom>
            <a:solidFill>
              <a:srgbClr val="F5802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54" name="Rectangle 19"/>
            <p:cNvSpPr>
              <a:spLocks noChangeArrowheads="1"/>
            </p:cNvSpPr>
            <p:nvPr userDrawn="1"/>
          </p:nvSpPr>
          <p:spPr bwMode="gray">
            <a:xfrm>
              <a:off x="4981576" y="4806950"/>
              <a:ext cx="223837"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55" name="Rectangle 20"/>
            <p:cNvSpPr>
              <a:spLocks noChangeArrowheads="1"/>
            </p:cNvSpPr>
            <p:nvPr userDrawn="1"/>
          </p:nvSpPr>
          <p:spPr bwMode="gray">
            <a:xfrm>
              <a:off x="5205413" y="4806950"/>
              <a:ext cx="1349375"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56" name="Rectangle 21"/>
            <p:cNvSpPr>
              <a:spLocks noChangeArrowheads="1"/>
            </p:cNvSpPr>
            <p:nvPr userDrawn="1"/>
          </p:nvSpPr>
          <p:spPr bwMode="gray">
            <a:xfrm>
              <a:off x="6599238" y="4806950"/>
              <a:ext cx="673100" cy="36513"/>
            </a:xfrm>
            <a:prstGeom prst="rect">
              <a:avLst/>
            </a:prstGeom>
            <a:solidFill>
              <a:srgbClr val="591E5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57" name="Rectangle 22"/>
            <p:cNvSpPr>
              <a:spLocks noChangeArrowheads="1"/>
            </p:cNvSpPr>
            <p:nvPr userDrawn="1"/>
          </p:nvSpPr>
          <p:spPr bwMode="gray">
            <a:xfrm>
              <a:off x="7300913" y="4806950"/>
              <a:ext cx="358775"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58" name="Rectangle 13"/>
            <p:cNvSpPr>
              <a:spLocks noChangeArrowheads="1"/>
            </p:cNvSpPr>
            <p:nvPr/>
          </p:nvSpPr>
          <p:spPr bwMode="gray">
            <a:xfrm>
              <a:off x="282575" y="4806950"/>
              <a:ext cx="1235075" cy="36513"/>
            </a:xfrm>
            <a:prstGeom prst="rect">
              <a:avLst/>
            </a:prstGeom>
            <a:solidFill>
              <a:schemeClr val="tx1"/>
            </a:solidFill>
            <a:ln>
              <a:noFill/>
            </a:ln>
            <a:extLst/>
          </p:spPr>
          <p:txBody>
            <a:bodyPr wrap="none" anchor="ctr"/>
            <a:lstStyle/>
            <a:p>
              <a:endParaRPr lang="en-GB" dirty="0"/>
            </a:p>
          </p:txBody>
        </p:sp>
        <p:sp>
          <p:nvSpPr>
            <p:cNvPr id="59" name="Rectangle 14"/>
            <p:cNvSpPr>
              <a:spLocks noChangeArrowheads="1"/>
            </p:cNvSpPr>
            <p:nvPr/>
          </p:nvSpPr>
          <p:spPr bwMode="gray">
            <a:xfrm>
              <a:off x="1557337" y="4806950"/>
              <a:ext cx="674688" cy="36513"/>
            </a:xfrm>
            <a:prstGeom prst="rect">
              <a:avLst/>
            </a:prstGeom>
            <a:solidFill>
              <a:srgbClr val="D7004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60" name="Rectangle 15"/>
            <p:cNvSpPr>
              <a:spLocks noChangeArrowheads="1"/>
            </p:cNvSpPr>
            <p:nvPr/>
          </p:nvSpPr>
          <p:spPr bwMode="gray">
            <a:xfrm>
              <a:off x="2232025" y="4806950"/>
              <a:ext cx="450850"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61" name="Rectangle 16"/>
            <p:cNvSpPr>
              <a:spLocks noChangeArrowheads="1"/>
            </p:cNvSpPr>
            <p:nvPr/>
          </p:nvSpPr>
          <p:spPr bwMode="gray">
            <a:xfrm>
              <a:off x="2682875" y="4806950"/>
              <a:ext cx="1349375" cy="36513"/>
            </a:xfrm>
            <a:prstGeom prst="rect">
              <a:avLst/>
            </a:prstGeom>
            <a:solidFill>
              <a:srgbClr val="00B0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62" name="Rectangle 17"/>
            <p:cNvSpPr>
              <a:spLocks noChangeArrowheads="1"/>
            </p:cNvSpPr>
            <p:nvPr/>
          </p:nvSpPr>
          <p:spPr bwMode="gray">
            <a:xfrm>
              <a:off x="4076701" y="4806950"/>
              <a:ext cx="450850" cy="36513"/>
            </a:xfrm>
            <a:prstGeom prst="rect">
              <a:avLst/>
            </a:prstGeom>
            <a:solidFill>
              <a:srgbClr val="BCBDB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63" name="Rectangle 18"/>
            <p:cNvSpPr>
              <a:spLocks noChangeArrowheads="1"/>
            </p:cNvSpPr>
            <p:nvPr/>
          </p:nvSpPr>
          <p:spPr bwMode="gray">
            <a:xfrm>
              <a:off x="4529138" y="4806950"/>
              <a:ext cx="450850" cy="36513"/>
            </a:xfrm>
            <a:prstGeom prst="rect">
              <a:avLst/>
            </a:prstGeom>
            <a:solidFill>
              <a:srgbClr val="F5802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64" name="Rectangle 19"/>
            <p:cNvSpPr>
              <a:spLocks noChangeArrowheads="1"/>
            </p:cNvSpPr>
            <p:nvPr/>
          </p:nvSpPr>
          <p:spPr bwMode="gray">
            <a:xfrm>
              <a:off x="4981576" y="4806950"/>
              <a:ext cx="223837" cy="36513"/>
            </a:xfrm>
            <a:prstGeom prst="rect">
              <a:avLst/>
            </a:prstGeom>
            <a:solidFill>
              <a:schemeClr val="tx1"/>
            </a:solidFill>
            <a:ln>
              <a:noFill/>
            </a:ln>
            <a:extLst/>
          </p:spPr>
          <p:txBody>
            <a:bodyPr wrap="none" anchor="ctr"/>
            <a:lstStyle/>
            <a:p>
              <a:endParaRPr lang="en-GB" dirty="0"/>
            </a:p>
          </p:txBody>
        </p:sp>
        <p:sp>
          <p:nvSpPr>
            <p:cNvPr id="65" name="Rectangle 20"/>
            <p:cNvSpPr>
              <a:spLocks noChangeArrowheads="1"/>
            </p:cNvSpPr>
            <p:nvPr/>
          </p:nvSpPr>
          <p:spPr bwMode="gray">
            <a:xfrm>
              <a:off x="5205413" y="4806950"/>
              <a:ext cx="1349375"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66" name="Rectangle 21"/>
            <p:cNvSpPr>
              <a:spLocks noChangeArrowheads="1"/>
            </p:cNvSpPr>
            <p:nvPr/>
          </p:nvSpPr>
          <p:spPr bwMode="gray">
            <a:xfrm>
              <a:off x="6599238" y="4806950"/>
              <a:ext cx="673100" cy="36513"/>
            </a:xfrm>
            <a:prstGeom prst="rect">
              <a:avLst/>
            </a:prstGeom>
            <a:solidFill>
              <a:srgbClr val="591E5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67" name="Rectangle 22"/>
            <p:cNvSpPr>
              <a:spLocks noChangeArrowheads="1"/>
            </p:cNvSpPr>
            <p:nvPr/>
          </p:nvSpPr>
          <p:spPr bwMode="gray">
            <a:xfrm>
              <a:off x="7300913" y="4806950"/>
              <a:ext cx="358775" cy="36513"/>
            </a:xfrm>
            <a:prstGeom prst="rect">
              <a:avLst/>
            </a:prstGeom>
            <a:solidFill>
              <a:schemeClr val="tx1"/>
            </a:solidFill>
            <a:ln>
              <a:noFill/>
            </a:ln>
            <a:extLst/>
          </p:spPr>
          <p:txBody>
            <a:bodyPr wrap="none" anchor="ctr"/>
            <a:lstStyle/>
            <a:p>
              <a:endParaRPr lang="en-GB" dirty="0"/>
            </a:p>
          </p:txBody>
        </p:sp>
      </p:grpSp>
      <p:sp>
        <p:nvSpPr>
          <p:cNvPr id="68" name="Text Placeholder 2"/>
          <p:cNvSpPr>
            <a:spLocks noGrp="1"/>
          </p:cNvSpPr>
          <p:nvPr>
            <p:ph type="body" idx="1"/>
          </p:nvPr>
        </p:nvSpPr>
        <p:spPr bwMode="gray">
          <a:xfrm>
            <a:off x="360000" y="4935072"/>
            <a:ext cx="7395176" cy="422275"/>
          </a:xfrm>
        </p:spPr>
        <p:txBody>
          <a:bodyPr/>
          <a:lstStyle>
            <a:lvl1pPr marL="0" indent="0">
              <a:buNone/>
              <a:defRPr sz="1800">
                <a:solidFill>
                  <a:srgbClr val="004B8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9" name="Title 1"/>
          <p:cNvSpPr>
            <a:spLocks noGrp="1"/>
          </p:cNvSpPr>
          <p:nvPr>
            <p:ph type="title"/>
          </p:nvPr>
        </p:nvSpPr>
        <p:spPr bwMode="gray">
          <a:xfrm>
            <a:off x="360000" y="3372316"/>
            <a:ext cx="7395176" cy="1362075"/>
          </a:xfrm>
        </p:spPr>
        <p:txBody>
          <a:bodyPr/>
          <a:lstStyle>
            <a:lvl1pPr algn="l">
              <a:defRPr sz="2800" b="1" cap="none" baseline="0"/>
            </a:lvl1pPr>
          </a:lstStyle>
          <a:p>
            <a:r>
              <a:rPr lang="en-US" smtClean="0"/>
              <a:t>Click to edit Master title style</a:t>
            </a:r>
            <a:endParaRPr lang="en-GB" dirty="0"/>
          </a:p>
        </p:txBody>
      </p:sp>
      <p:sp>
        <p:nvSpPr>
          <p:cNvPr id="27" name="Rectangle 2"/>
          <p:cNvSpPr>
            <a:spLocks noChangeArrowheads="1"/>
          </p:cNvSpPr>
          <p:nvPr/>
        </p:nvSpPr>
        <p:spPr bwMode="gray">
          <a:xfrm>
            <a:off x="1403350" y="866775"/>
            <a:ext cx="7610475" cy="62865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8" name="Rectangle 2"/>
          <p:cNvSpPr>
            <a:spLocks noChangeArrowheads="1"/>
          </p:cNvSpPr>
          <p:nvPr/>
        </p:nvSpPr>
        <p:spPr bwMode="gray">
          <a:xfrm>
            <a:off x="1403350" y="866775"/>
            <a:ext cx="7610475" cy="62865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nvGrpSpPr>
          <p:cNvPr id="29" name="Group 28"/>
          <p:cNvGrpSpPr/>
          <p:nvPr/>
        </p:nvGrpSpPr>
        <p:grpSpPr>
          <a:xfrm>
            <a:off x="360000" y="4806950"/>
            <a:ext cx="7377113" cy="36513"/>
            <a:chOff x="282575" y="4806950"/>
            <a:chExt cx="7377113" cy="36513"/>
          </a:xfrm>
        </p:grpSpPr>
        <p:sp>
          <p:nvSpPr>
            <p:cNvPr id="30" name="Rectangle 13"/>
            <p:cNvSpPr>
              <a:spLocks noChangeArrowheads="1"/>
            </p:cNvSpPr>
            <p:nvPr userDrawn="1"/>
          </p:nvSpPr>
          <p:spPr bwMode="gray">
            <a:xfrm>
              <a:off x="282575" y="4806950"/>
              <a:ext cx="1235075"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1" name="Rectangle 14"/>
            <p:cNvSpPr>
              <a:spLocks noChangeArrowheads="1"/>
            </p:cNvSpPr>
            <p:nvPr userDrawn="1"/>
          </p:nvSpPr>
          <p:spPr bwMode="gray">
            <a:xfrm>
              <a:off x="1557337" y="4806950"/>
              <a:ext cx="674688" cy="36513"/>
            </a:xfrm>
            <a:prstGeom prst="rect">
              <a:avLst/>
            </a:prstGeom>
            <a:solidFill>
              <a:srgbClr val="D7004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2" name="Rectangle 15"/>
            <p:cNvSpPr>
              <a:spLocks noChangeArrowheads="1"/>
            </p:cNvSpPr>
            <p:nvPr userDrawn="1"/>
          </p:nvSpPr>
          <p:spPr bwMode="gray">
            <a:xfrm>
              <a:off x="2232025" y="4806950"/>
              <a:ext cx="450850"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3" name="Rectangle 16"/>
            <p:cNvSpPr>
              <a:spLocks noChangeArrowheads="1"/>
            </p:cNvSpPr>
            <p:nvPr userDrawn="1"/>
          </p:nvSpPr>
          <p:spPr bwMode="gray">
            <a:xfrm>
              <a:off x="2682875" y="4806950"/>
              <a:ext cx="1349375" cy="36513"/>
            </a:xfrm>
            <a:prstGeom prst="rect">
              <a:avLst/>
            </a:prstGeom>
            <a:solidFill>
              <a:srgbClr val="00B0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4" name="Rectangle 17"/>
            <p:cNvSpPr>
              <a:spLocks noChangeArrowheads="1"/>
            </p:cNvSpPr>
            <p:nvPr userDrawn="1"/>
          </p:nvSpPr>
          <p:spPr bwMode="gray">
            <a:xfrm>
              <a:off x="4076701" y="4806950"/>
              <a:ext cx="450850" cy="36513"/>
            </a:xfrm>
            <a:prstGeom prst="rect">
              <a:avLst/>
            </a:prstGeom>
            <a:solidFill>
              <a:srgbClr val="BCBDB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5" name="Rectangle 18"/>
            <p:cNvSpPr>
              <a:spLocks noChangeArrowheads="1"/>
            </p:cNvSpPr>
            <p:nvPr userDrawn="1"/>
          </p:nvSpPr>
          <p:spPr bwMode="gray">
            <a:xfrm>
              <a:off x="4529138" y="4806950"/>
              <a:ext cx="450850" cy="36513"/>
            </a:xfrm>
            <a:prstGeom prst="rect">
              <a:avLst/>
            </a:prstGeom>
            <a:solidFill>
              <a:srgbClr val="F5802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6" name="Rectangle 19"/>
            <p:cNvSpPr>
              <a:spLocks noChangeArrowheads="1"/>
            </p:cNvSpPr>
            <p:nvPr userDrawn="1"/>
          </p:nvSpPr>
          <p:spPr bwMode="gray">
            <a:xfrm>
              <a:off x="4981576" y="4806950"/>
              <a:ext cx="223837"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7" name="Rectangle 20"/>
            <p:cNvSpPr>
              <a:spLocks noChangeArrowheads="1"/>
            </p:cNvSpPr>
            <p:nvPr userDrawn="1"/>
          </p:nvSpPr>
          <p:spPr bwMode="gray">
            <a:xfrm>
              <a:off x="5205413" y="4806950"/>
              <a:ext cx="1349375"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8" name="Rectangle 21"/>
            <p:cNvSpPr>
              <a:spLocks noChangeArrowheads="1"/>
            </p:cNvSpPr>
            <p:nvPr userDrawn="1"/>
          </p:nvSpPr>
          <p:spPr bwMode="gray">
            <a:xfrm>
              <a:off x="6599238" y="4806950"/>
              <a:ext cx="673100" cy="36513"/>
            </a:xfrm>
            <a:prstGeom prst="rect">
              <a:avLst/>
            </a:prstGeom>
            <a:solidFill>
              <a:srgbClr val="591E5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9" name="Rectangle 22"/>
            <p:cNvSpPr>
              <a:spLocks noChangeArrowheads="1"/>
            </p:cNvSpPr>
            <p:nvPr userDrawn="1"/>
          </p:nvSpPr>
          <p:spPr bwMode="gray">
            <a:xfrm>
              <a:off x="7300913" y="4806950"/>
              <a:ext cx="358775"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40" name="Rectangle 13"/>
            <p:cNvSpPr>
              <a:spLocks noChangeArrowheads="1"/>
            </p:cNvSpPr>
            <p:nvPr/>
          </p:nvSpPr>
          <p:spPr bwMode="gray">
            <a:xfrm>
              <a:off x="282575" y="4806950"/>
              <a:ext cx="1235075" cy="36513"/>
            </a:xfrm>
            <a:prstGeom prst="rect">
              <a:avLst/>
            </a:prstGeom>
            <a:solidFill>
              <a:schemeClr val="tx1"/>
            </a:solidFill>
            <a:ln>
              <a:noFill/>
            </a:ln>
            <a:extLst/>
          </p:spPr>
          <p:txBody>
            <a:bodyPr wrap="none" anchor="ctr"/>
            <a:lstStyle/>
            <a:p>
              <a:endParaRPr lang="en-GB" dirty="0"/>
            </a:p>
          </p:txBody>
        </p:sp>
        <p:sp>
          <p:nvSpPr>
            <p:cNvPr id="41" name="Rectangle 14"/>
            <p:cNvSpPr>
              <a:spLocks noChangeArrowheads="1"/>
            </p:cNvSpPr>
            <p:nvPr/>
          </p:nvSpPr>
          <p:spPr bwMode="gray">
            <a:xfrm>
              <a:off x="1557337" y="4806950"/>
              <a:ext cx="674688" cy="36513"/>
            </a:xfrm>
            <a:prstGeom prst="rect">
              <a:avLst/>
            </a:prstGeom>
            <a:solidFill>
              <a:srgbClr val="D7004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42" name="Rectangle 15"/>
            <p:cNvSpPr>
              <a:spLocks noChangeArrowheads="1"/>
            </p:cNvSpPr>
            <p:nvPr/>
          </p:nvSpPr>
          <p:spPr bwMode="gray">
            <a:xfrm>
              <a:off x="2232025" y="4806950"/>
              <a:ext cx="450850"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43" name="Rectangle 16"/>
            <p:cNvSpPr>
              <a:spLocks noChangeArrowheads="1"/>
            </p:cNvSpPr>
            <p:nvPr/>
          </p:nvSpPr>
          <p:spPr bwMode="gray">
            <a:xfrm>
              <a:off x="2682875" y="4806950"/>
              <a:ext cx="1349375" cy="36513"/>
            </a:xfrm>
            <a:prstGeom prst="rect">
              <a:avLst/>
            </a:prstGeom>
            <a:solidFill>
              <a:srgbClr val="00B0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44" name="Rectangle 17"/>
            <p:cNvSpPr>
              <a:spLocks noChangeArrowheads="1"/>
            </p:cNvSpPr>
            <p:nvPr/>
          </p:nvSpPr>
          <p:spPr bwMode="gray">
            <a:xfrm>
              <a:off x="4076701" y="4806950"/>
              <a:ext cx="450850" cy="36513"/>
            </a:xfrm>
            <a:prstGeom prst="rect">
              <a:avLst/>
            </a:prstGeom>
            <a:solidFill>
              <a:srgbClr val="BCBDB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70" name="Rectangle 18"/>
            <p:cNvSpPr>
              <a:spLocks noChangeArrowheads="1"/>
            </p:cNvSpPr>
            <p:nvPr/>
          </p:nvSpPr>
          <p:spPr bwMode="gray">
            <a:xfrm>
              <a:off x="4529138" y="4806950"/>
              <a:ext cx="450850" cy="36513"/>
            </a:xfrm>
            <a:prstGeom prst="rect">
              <a:avLst/>
            </a:prstGeom>
            <a:solidFill>
              <a:srgbClr val="F5802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71" name="Rectangle 19"/>
            <p:cNvSpPr>
              <a:spLocks noChangeArrowheads="1"/>
            </p:cNvSpPr>
            <p:nvPr/>
          </p:nvSpPr>
          <p:spPr bwMode="gray">
            <a:xfrm>
              <a:off x="4981576" y="4806950"/>
              <a:ext cx="223837" cy="36513"/>
            </a:xfrm>
            <a:prstGeom prst="rect">
              <a:avLst/>
            </a:prstGeom>
            <a:solidFill>
              <a:schemeClr val="tx1"/>
            </a:solidFill>
            <a:ln>
              <a:noFill/>
            </a:ln>
            <a:extLst/>
          </p:spPr>
          <p:txBody>
            <a:bodyPr wrap="none" anchor="ctr"/>
            <a:lstStyle/>
            <a:p>
              <a:endParaRPr lang="en-GB" dirty="0"/>
            </a:p>
          </p:txBody>
        </p:sp>
        <p:sp>
          <p:nvSpPr>
            <p:cNvPr id="72" name="Rectangle 20"/>
            <p:cNvSpPr>
              <a:spLocks noChangeArrowheads="1"/>
            </p:cNvSpPr>
            <p:nvPr/>
          </p:nvSpPr>
          <p:spPr bwMode="gray">
            <a:xfrm>
              <a:off x="5205413" y="4806950"/>
              <a:ext cx="1349375"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73" name="Rectangle 21"/>
            <p:cNvSpPr>
              <a:spLocks noChangeArrowheads="1"/>
            </p:cNvSpPr>
            <p:nvPr/>
          </p:nvSpPr>
          <p:spPr bwMode="gray">
            <a:xfrm>
              <a:off x="6599238" y="4806950"/>
              <a:ext cx="673100" cy="36513"/>
            </a:xfrm>
            <a:prstGeom prst="rect">
              <a:avLst/>
            </a:prstGeom>
            <a:solidFill>
              <a:srgbClr val="591E5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74" name="Rectangle 22"/>
            <p:cNvSpPr>
              <a:spLocks noChangeArrowheads="1"/>
            </p:cNvSpPr>
            <p:nvPr/>
          </p:nvSpPr>
          <p:spPr bwMode="gray">
            <a:xfrm>
              <a:off x="7300913" y="4806950"/>
              <a:ext cx="358775" cy="36513"/>
            </a:xfrm>
            <a:prstGeom prst="rect">
              <a:avLst/>
            </a:prstGeom>
            <a:solidFill>
              <a:schemeClr val="tx1"/>
            </a:solidFill>
            <a:ln>
              <a:noFill/>
            </a:ln>
            <a:extLst/>
          </p:spPr>
          <p:txBody>
            <a:bodyPr wrap="none" anchor="ctr"/>
            <a:lstStyle/>
            <a:p>
              <a:endParaRPr lang="en-GB" dirty="0"/>
            </a:p>
          </p:txBody>
        </p:sp>
      </p:grpSp>
      <p:sp>
        <p:nvSpPr>
          <p:cNvPr id="75" name="Rectangle 2"/>
          <p:cNvSpPr>
            <a:spLocks noChangeArrowheads="1"/>
          </p:cNvSpPr>
          <p:nvPr/>
        </p:nvSpPr>
        <p:spPr bwMode="gray">
          <a:xfrm>
            <a:off x="1403350" y="866775"/>
            <a:ext cx="7610475" cy="62865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76" name="Rectangle 2"/>
          <p:cNvSpPr>
            <a:spLocks noChangeArrowheads="1"/>
          </p:cNvSpPr>
          <p:nvPr/>
        </p:nvSpPr>
        <p:spPr bwMode="gray">
          <a:xfrm>
            <a:off x="1403350" y="866775"/>
            <a:ext cx="7610475" cy="62865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nvGrpSpPr>
          <p:cNvPr id="77" name="Group 76"/>
          <p:cNvGrpSpPr/>
          <p:nvPr/>
        </p:nvGrpSpPr>
        <p:grpSpPr>
          <a:xfrm>
            <a:off x="360000" y="4806950"/>
            <a:ext cx="7377113" cy="36513"/>
            <a:chOff x="282575" y="4806950"/>
            <a:chExt cx="7377113" cy="36513"/>
          </a:xfrm>
        </p:grpSpPr>
        <p:sp>
          <p:nvSpPr>
            <p:cNvPr id="78" name="Rectangle 13"/>
            <p:cNvSpPr>
              <a:spLocks noChangeArrowheads="1"/>
            </p:cNvSpPr>
            <p:nvPr userDrawn="1"/>
          </p:nvSpPr>
          <p:spPr bwMode="gray">
            <a:xfrm>
              <a:off x="282575" y="4806950"/>
              <a:ext cx="1235075"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79" name="Rectangle 14"/>
            <p:cNvSpPr>
              <a:spLocks noChangeArrowheads="1"/>
            </p:cNvSpPr>
            <p:nvPr userDrawn="1"/>
          </p:nvSpPr>
          <p:spPr bwMode="gray">
            <a:xfrm>
              <a:off x="1557337" y="4806950"/>
              <a:ext cx="674688" cy="36513"/>
            </a:xfrm>
            <a:prstGeom prst="rect">
              <a:avLst/>
            </a:prstGeom>
            <a:solidFill>
              <a:srgbClr val="D7004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80" name="Rectangle 15"/>
            <p:cNvSpPr>
              <a:spLocks noChangeArrowheads="1"/>
            </p:cNvSpPr>
            <p:nvPr userDrawn="1"/>
          </p:nvSpPr>
          <p:spPr bwMode="gray">
            <a:xfrm>
              <a:off x="2232025" y="4806950"/>
              <a:ext cx="450850"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81" name="Rectangle 16"/>
            <p:cNvSpPr>
              <a:spLocks noChangeArrowheads="1"/>
            </p:cNvSpPr>
            <p:nvPr userDrawn="1"/>
          </p:nvSpPr>
          <p:spPr bwMode="gray">
            <a:xfrm>
              <a:off x="2682875" y="4806950"/>
              <a:ext cx="1349375" cy="36513"/>
            </a:xfrm>
            <a:prstGeom prst="rect">
              <a:avLst/>
            </a:prstGeom>
            <a:solidFill>
              <a:srgbClr val="00B0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82" name="Rectangle 17"/>
            <p:cNvSpPr>
              <a:spLocks noChangeArrowheads="1"/>
            </p:cNvSpPr>
            <p:nvPr userDrawn="1"/>
          </p:nvSpPr>
          <p:spPr bwMode="gray">
            <a:xfrm>
              <a:off x="4076701" y="4806950"/>
              <a:ext cx="450850" cy="36513"/>
            </a:xfrm>
            <a:prstGeom prst="rect">
              <a:avLst/>
            </a:prstGeom>
            <a:solidFill>
              <a:srgbClr val="BCBDB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83" name="Rectangle 18"/>
            <p:cNvSpPr>
              <a:spLocks noChangeArrowheads="1"/>
            </p:cNvSpPr>
            <p:nvPr userDrawn="1"/>
          </p:nvSpPr>
          <p:spPr bwMode="gray">
            <a:xfrm>
              <a:off x="4529138" y="4806950"/>
              <a:ext cx="450850" cy="36513"/>
            </a:xfrm>
            <a:prstGeom prst="rect">
              <a:avLst/>
            </a:prstGeom>
            <a:solidFill>
              <a:srgbClr val="F5802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84" name="Rectangle 19"/>
            <p:cNvSpPr>
              <a:spLocks noChangeArrowheads="1"/>
            </p:cNvSpPr>
            <p:nvPr userDrawn="1"/>
          </p:nvSpPr>
          <p:spPr bwMode="gray">
            <a:xfrm>
              <a:off x="4981576" y="4806950"/>
              <a:ext cx="223837"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85" name="Rectangle 20"/>
            <p:cNvSpPr>
              <a:spLocks noChangeArrowheads="1"/>
            </p:cNvSpPr>
            <p:nvPr userDrawn="1"/>
          </p:nvSpPr>
          <p:spPr bwMode="gray">
            <a:xfrm>
              <a:off x="5205413" y="4806950"/>
              <a:ext cx="1349375"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86" name="Rectangle 21"/>
            <p:cNvSpPr>
              <a:spLocks noChangeArrowheads="1"/>
            </p:cNvSpPr>
            <p:nvPr userDrawn="1"/>
          </p:nvSpPr>
          <p:spPr bwMode="gray">
            <a:xfrm>
              <a:off x="6599238" y="4806950"/>
              <a:ext cx="673100" cy="36513"/>
            </a:xfrm>
            <a:prstGeom prst="rect">
              <a:avLst/>
            </a:prstGeom>
            <a:solidFill>
              <a:srgbClr val="591E5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87" name="Rectangle 22"/>
            <p:cNvSpPr>
              <a:spLocks noChangeArrowheads="1"/>
            </p:cNvSpPr>
            <p:nvPr userDrawn="1"/>
          </p:nvSpPr>
          <p:spPr bwMode="gray">
            <a:xfrm>
              <a:off x="7300913" y="4806950"/>
              <a:ext cx="358775"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88" name="Rectangle 13"/>
            <p:cNvSpPr>
              <a:spLocks noChangeArrowheads="1"/>
            </p:cNvSpPr>
            <p:nvPr/>
          </p:nvSpPr>
          <p:spPr bwMode="gray">
            <a:xfrm>
              <a:off x="282575" y="4806950"/>
              <a:ext cx="1235075" cy="36513"/>
            </a:xfrm>
            <a:prstGeom prst="rect">
              <a:avLst/>
            </a:prstGeom>
            <a:solidFill>
              <a:schemeClr val="tx1"/>
            </a:solidFill>
            <a:ln>
              <a:noFill/>
            </a:ln>
            <a:extLst/>
          </p:spPr>
          <p:txBody>
            <a:bodyPr wrap="none" anchor="ctr"/>
            <a:lstStyle/>
            <a:p>
              <a:endParaRPr lang="en-GB" dirty="0"/>
            </a:p>
          </p:txBody>
        </p:sp>
        <p:sp>
          <p:nvSpPr>
            <p:cNvPr id="89" name="Rectangle 14"/>
            <p:cNvSpPr>
              <a:spLocks noChangeArrowheads="1"/>
            </p:cNvSpPr>
            <p:nvPr/>
          </p:nvSpPr>
          <p:spPr bwMode="gray">
            <a:xfrm>
              <a:off x="1557337" y="4806950"/>
              <a:ext cx="674688" cy="36513"/>
            </a:xfrm>
            <a:prstGeom prst="rect">
              <a:avLst/>
            </a:prstGeom>
            <a:solidFill>
              <a:srgbClr val="D7004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90" name="Rectangle 15"/>
            <p:cNvSpPr>
              <a:spLocks noChangeArrowheads="1"/>
            </p:cNvSpPr>
            <p:nvPr/>
          </p:nvSpPr>
          <p:spPr bwMode="gray">
            <a:xfrm>
              <a:off x="2232025" y="4806950"/>
              <a:ext cx="450850"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91" name="Rectangle 16"/>
            <p:cNvSpPr>
              <a:spLocks noChangeArrowheads="1"/>
            </p:cNvSpPr>
            <p:nvPr/>
          </p:nvSpPr>
          <p:spPr bwMode="gray">
            <a:xfrm>
              <a:off x="2682875" y="4806950"/>
              <a:ext cx="1349375" cy="36513"/>
            </a:xfrm>
            <a:prstGeom prst="rect">
              <a:avLst/>
            </a:prstGeom>
            <a:solidFill>
              <a:srgbClr val="00B0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92" name="Rectangle 17"/>
            <p:cNvSpPr>
              <a:spLocks noChangeArrowheads="1"/>
            </p:cNvSpPr>
            <p:nvPr/>
          </p:nvSpPr>
          <p:spPr bwMode="gray">
            <a:xfrm>
              <a:off x="4076701" y="4806950"/>
              <a:ext cx="450850" cy="36513"/>
            </a:xfrm>
            <a:prstGeom prst="rect">
              <a:avLst/>
            </a:prstGeom>
            <a:solidFill>
              <a:srgbClr val="BCBDB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93" name="Rectangle 18"/>
            <p:cNvSpPr>
              <a:spLocks noChangeArrowheads="1"/>
            </p:cNvSpPr>
            <p:nvPr/>
          </p:nvSpPr>
          <p:spPr bwMode="gray">
            <a:xfrm>
              <a:off x="4529138" y="4806950"/>
              <a:ext cx="450850" cy="36513"/>
            </a:xfrm>
            <a:prstGeom prst="rect">
              <a:avLst/>
            </a:prstGeom>
            <a:solidFill>
              <a:srgbClr val="F5802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94" name="Rectangle 19"/>
            <p:cNvSpPr>
              <a:spLocks noChangeArrowheads="1"/>
            </p:cNvSpPr>
            <p:nvPr/>
          </p:nvSpPr>
          <p:spPr bwMode="gray">
            <a:xfrm>
              <a:off x="4981576" y="4806950"/>
              <a:ext cx="223837" cy="36513"/>
            </a:xfrm>
            <a:prstGeom prst="rect">
              <a:avLst/>
            </a:prstGeom>
            <a:solidFill>
              <a:schemeClr val="tx1"/>
            </a:solidFill>
            <a:ln>
              <a:noFill/>
            </a:ln>
            <a:extLst/>
          </p:spPr>
          <p:txBody>
            <a:bodyPr wrap="none" anchor="ctr"/>
            <a:lstStyle/>
            <a:p>
              <a:endParaRPr lang="en-GB" dirty="0"/>
            </a:p>
          </p:txBody>
        </p:sp>
        <p:sp>
          <p:nvSpPr>
            <p:cNvPr id="95" name="Rectangle 20"/>
            <p:cNvSpPr>
              <a:spLocks noChangeArrowheads="1"/>
            </p:cNvSpPr>
            <p:nvPr/>
          </p:nvSpPr>
          <p:spPr bwMode="gray">
            <a:xfrm>
              <a:off x="5205413" y="4806950"/>
              <a:ext cx="1349375"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96" name="Rectangle 21"/>
            <p:cNvSpPr>
              <a:spLocks noChangeArrowheads="1"/>
            </p:cNvSpPr>
            <p:nvPr/>
          </p:nvSpPr>
          <p:spPr bwMode="gray">
            <a:xfrm>
              <a:off x="6599238" y="4806950"/>
              <a:ext cx="673100" cy="36513"/>
            </a:xfrm>
            <a:prstGeom prst="rect">
              <a:avLst/>
            </a:prstGeom>
            <a:solidFill>
              <a:srgbClr val="591E5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97" name="Rectangle 22"/>
            <p:cNvSpPr>
              <a:spLocks noChangeArrowheads="1"/>
            </p:cNvSpPr>
            <p:nvPr/>
          </p:nvSpPr>
          <p:spPr bwMode="gray">
            <a:xfrm>
              <a:off x="7300913" y="4806950"/>
              <a:ext cx="358775" cy="36513"/>
            </a:xfrm>
            <a:prstGeom prst="rect">
              <a:avLst/>
            </a:prstGeom>
            <a:solidFill>
              <a:schemeClr val="tx1"/>
            </a:solidFill>
            <a:ln>
              <a:noFill/>
            </a:ln>
            <a:extLst/>
          </p:spPr>
          <p:txBody>
            <a:bodyPr wrap="none" anchor="ctr"/>
            <a:lstStyle/>
            <a:p>
              <a:endParaRPr lang="en-GB" dirty="0"/>
            </a:p>
          </p:txBody>
        </p:sp>
      </p:grpSp>
      <p:sp>
        <p:nvSpPr>
          <p:cNvPr id="98" name="Rectangle 2"/>
          <p:cNvSpPr>
            <a:spLocks noChangeArrowheads="1"/>
          </p:cNvSpPr>
          <p:nvPr userDrawn="1"/>
        </p:nvSpPr>
        <p:spPr bwMode="gray">
          <a:xfrm>
            <a:off x="1403350" y="866775"/>
            <a:ext cx="7610475" cy="62865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99" name="Rectangle 2"/>
          <p:cNvSpPr>
            <a:spLocks noChangeArrowheads="1"/>
          </p:cNvSpPr>
          <p:nvPr userDrawn="1"/>
        </p:nvSpPr>
        <p:spPr bwMode="gray">
          <a:xfrm>
            <a:off x="1403350" y="866775"/>
            <a:ext cx="7610475" cy="62865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nvGrpSpPr>
          <p:cNvPr id="100" name="Group 99"/>
          <p:cNvGrpSpPr/>
          <p:nvPr userDrawn="1"/>
        </p:nvGrpSpPr>
        <p:grpSpPr>
          <a:xfrm>
            <a:off x="360000" y="4806950"/>
            <a:ext cx="7377113" cy="36513"/>
            <a:chOff x="282575" y="4806950"/>
            <a:chExt cx="7377113" cy="36513"/>
          </a:xfrm>
        </p:grpSpPr>
        <p:sp>
          <p:nvSpPr>
            <p:cNvPr id="101" name="Rectangle 13"/>
            <p:cNvSpPr>
              <a:spLocks noChangeArrowheads="1"/>
            </p:cNvSpPr>
            <p:nvPr userDrawn="1"/>
          </p:nvSpPr>
          <p:spPr bwMode="gray">
            <a:xfrm>
              <a:off x="282575" y="4806950"/>
              <a:ext cx="1235075"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02" name="Rectangle 14"/>
            <p:cNvSpPr>
              <a:spLocks noChangeArrowheads="1"/>
            </p:cNvSpPr>
            <p:nvPr userDrawn="1"/>
          </p:nvSpPr>
          <p:spPr bwMode="gray">
            <a:xfrm>
              <a:off x="1557337" y="4806950"/>
              <a:ext cx="674688" cy="36513"/>
            </a:xfrm>
            <a:prstGeom prst="rect">
              <a:avLst/>
            </a:prstGeom>
            <a:solidFill>
              <a:srgbClr val="D7004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03" name="Rectangle 15"/>
            <p:cNvSpPr>
              <a:spLocks noChangeArrowheads="1"/>
            </p:cNvSpPr>
            <p:nvPr userDrawn="1"/>
          </p:nvSpPr>
          <p:spPr bwMode="gray">
            <a:xfrm>
              <a:off x="2232025" y="4806950"/>
              <a:ext cx="450850"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04" name="Rectangle 16"/>
            <p:cNvSpPr>
              <a:spLocks noChangeArrowheads="1"/>
            </p:cNvSpPr>
            <p:nvPr userDrawn="1"/>
          </p:nvSpPr>
          <p:spPr bwMode="gray">
            <a:xfrm>
              <a:off x="2682875" y="4806950"/>
              <a:ext cx="1349375" cy="36513"/>
            </a:xfrm>
            <a:prstGeom prst="rect">
              <a:avLst/>
            </a:prstGeom>
            <a:solidFill>
              <a:srgbClr val="00B0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05" name="Rectangle 17"/>
            <p:cNvSpPr>
              <a:spLocks noChangeArrowheads="1"/>
            </p:cNvSpPr>
            <p:nvPr userDrawn="1"/>
          </p:nvSpPr>
          <p:spPr bwMode="gray">
            <a:xfrm>
              <a:off x="4076701" y="4806950"/>
              <a:ext cx="450850" cy="36513"/>
            </a:xfrm>
            <a:prstGeom prst="rect">
              <a:avLst/>
            </a:prstGeom>
            <a:solidFill>
              <a:srgbClr val="BCBDB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06" name="Rectangle 18"/>
            <p:cNvSpPr>
              <a:spLocks noChangeArrowheads="1"/>
            </p:cNvSpPr>
            <p:nvPr userDrawn="1"/>
          </p:nvSpPr>
          <p:spPr bwMode="gray">
            <a:xfrm>
              <a:off x="4529138" y="4806950"/>
              <a:ext cx="450850" cy="36513"/>
            </a:xfrm>
            <a:prstGeom prst="rect">
              <a:avLst/>
            </a:prstGeom>
            <a:solidFill>
              <a:srgbClr val="F5802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07" name="Rectangle 19"/>
            <p:cNvSpPr>
              <a:spLocks noChangeArrowheads="1"/>
            </p:cNvSpPr>
            <p:nvPr userDrawn="1"/>
          </p:nvSpPr>
          <p:spPr bwMode="gray">
            <a:xfrm>
              <a:off x="4981576" y="4806950"/>
              <a:ext cx="223837"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08" name="Rectangle 20"/>
            <p:cNvSpPr>
              <a:spLocks noChangeArrowheads="1"/>
            </p:cNvSpPr>
            <p:nvPr userDrawn="1"/>
          </p:nvSpPr>
          <p:spPr bwMode="gray">
            <a:xfrm>
              <a:off x="5205413" y="4806950"/>
              <a:ext cx="1349375"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09" name="Rectangle 21"/>
            <p:cNvSpPr>
              <a:spLocks noChangeArrowheads="1"/>
            </p:cNvSpPr>
            <p:nvPr userDrawn="1"/>
          </p:nvSpPr>
          <p:spPr bwMode="gray">
            <a:xfrm>
              <a:off x="6599238" y="4806950"/>
              <a:ext cx="673100" cy="36513"/>
            </a:xfrm>
            <a:prstGeom prst="rect">
              <a:avLst/>
            </a:prstGeom>
            <a:solidFill>
              <a:srgbClr val="591E5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10" name="Rectangle 22"/>
            <p:cNvSpPr>
              <a:spLocks noChangeArrowheads="1"/>
            </p:cNvSpPr>
            <p:nvPr userDrawn="1"/>
          </p:nvSpPr>
          <p:spPr bwMode="gray">
            <a:xfrm>
              <a:off x="7300913" y="4806950"/>
              <a:ext cx="358775" cy="36513"/>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11" name="Rectangle 13"/>
            <p:cNvSpPr>
              <a:spLocks noChangeArrowheads="1"/>
            </p:cNvSpPr>
            <p:nvPr/>
          </p:nvSpPr>
          <p:spPr bwMode="gray">
            <a:xfrm>
              <a:off x="282575" y="4806950"/>
              <a:ext cx="1235075" cy="36513"/>
            </a:xfrm>
            <a:prstGeom prst="rect">
              <a:avLst/>
            </a:prstGeom>
            <a:solidFill>
              <a:schemeClr val="tx1"/>
            </a:solidFill>
            <a:ln>
              <a:noFill/>
            </a:ln>
            <a:extLst/>
          </p:spPr>
          <p:txBody>
            <a:bodyPr wrap="none" anchor="ctr"/>
            <a:lstStyle/>
            <a:p>
              <a:endParaRPr lang="en-GB" dirty="0"/>
            </a:p>
          </p:txBody>
        </p:sp>
        <p:sp>
          <p:nvSpPr>
            <p:cNvPr id="112" name="Rectangle 14"/>
            <p:cNvSpPr>
              <a:spLocks noChangeArrowheads="1"/>
            </p:cNvSpPr>
            <p:nvPr/>
          </p:nvSpPr>
          <p:spPr bwMode="gray">
            <a:xfrm>
              <a:off x="1557337" y="4806950"/>
              <a:ext cx="674688" cy="36513"/>
            </a:xfrm>
            <a:prstGeom prst="rect">
              <a:avLst/>
            </a:prstGeom>
            <a:solidFill>
              <a:srgbClr val="D7004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13" name="Rectangle 15"/>
            <p:cNvSpPr>
              <a:spLocks noChangeArrowheads="1"/>
            </p:cNvSpPr>
            <p:nvPr/>
          </p:nvSpPr>
          <p:spPr bwMode="gray">
            <a:xfrm>
              <a:off x="2232025" y="4806950"/>
              <a:ext cx="450850"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14" name="Rectangle 16"/>
            <p:cNvSpPr>
              <a:spLocks noChangeArrowheads="1"/>
            </p:cNvSpPr>
            <p:nvPr/>
          </p:nvSpPr>
          <p:spPr bwMode="gray">
            <a:xfrm>
              <a:off x="2682875" y="4806950"/>
              <a:ext cx="1349375" cy="36513"/>
            </a:xfrm>
            <a:prstGeom prst="rect">
              <a:avLst/>
            </a:prstGeom>
            <a:solidFill>
              <a:srgbClr val="00B0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15" name="Rectangle 17"/>
            <p:cNvSpPr>
              <a:spLocks noChangeArrowheads="1"/>
            </p:cNvSpPr>
            <p:nvPr/>
          </p:nvSpPr>
          <p:spPr bwMode="gray">
            <a:xfrm>
              <a:off x="4076701" y="4806950"/>
              <a:ext cx="450850" cy="36513"/>
            </a:xfrm>
            <a:prstGeom prst="rect">
              <a:avLst/>
            </a:prstGeom>
            <a:solidFill>
              <a:srgbClr val="BCBDB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16" name="Rectangle 18"/>
            <p:cNvSpPr>
              <a:spLocks noChangeArrowheads="1"/>
            </p:cNvSpPr>
            <p:nvPr/>
          </p:nvSpPr>
          <p:spPr bwMode="gray">
            <a:xfrm>
              <a:off x="4529138" y="4806950"/>
              <a:ext cx="450850" cy="36513"/>
            </a:xfrm>
            <a:prstGeom prst="rect">
              <a:avLst/>
            </a:prstGeom>
            <a:solidFill>
              <a:srgbClr val="F5802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17" name="Rectangle 19"/>
            <p:cNvSpPr>
              <a:spLocks noChangeArrowheads="1"/>
            </p:cNvSpPr>
            <p:nvPr/>
          </p:nvSpPr>
          <p:spPr bwMode="gray">
            <a:xfrm>
              <a:off x="4981576" y="4806950"/>
              <a:ext cx="223837" cy="36513"/>
            </a:xfrm>
            <a:prstGeom prst="rect">
              <a:avLst/>
            </a:prstGeom>
            <a:solidFill>
              <a:schemeClr val="tx1"/>
            </a:solidFill>
            <a:ln>
              <a:noFill/>
            </a:ln>
            <a:extLst/>
          </p:spPr>
          <p:txBody>
            <a:bodyPr wrap="none" anchor="ctr"/>
            <a:lstStyle/>
            <a:p>
              <a:endParaRPr lang="en-GB" dirty="0"/>
            </a:p>
          </p:txBody>
        </p:sp>
        <p:sp>
          <p:nvSpPr>
            <p:cNvPr id="118" name="Rectangle 20"/>
            <p:cNvSpPr>
              <a:spLocks noChangeArrowheads="1"/>
            </p:cNvSpPr>
            <p:nvPr/>
          </p:nvSpPr>
          <p:spPr bwMode="gray">
            <a:xfrm>
              <a:off x="5205413" y="4806950"/>
              <a:ext cx="1349375" cy="36513"/>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19" name="Rectangle 21"/>
            <p:cNvSpPr>
              <a:spLocks noChangeArrowheads="1"/>
            </p:cNvSpPr>
            <p:nvPr/>
          </p:nvSpPr>
          <p:spPr bwMode="gray">
            <a:xfrm>
              <a:off x="6599238" y="4806950"/>
              <a:ext cx="673100" cy="36513"/>
            </a:xfrm>
            <a:prstGeom prst="rect">
              <a:avLst/>
            </a:prstGeom>
            <a:solidFill>
              <a:srgbClr val="591E5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120" name="Rectangle 22"/>
            <p:cNvSpPr>
              <a:spLocks noChangeArrowheads="1"/>
            </p:cNvSpPr>
            <p:nvPr/>
          </p:nvSpPr>
          <p:spPr bwMode="gray">
            <a:xfrm>
              <a:off x="7300913" y="4806950"/>
              <a:ext cx="358775" cy="36513"/>
            </a:xfrm>
            <a:prstGeom prst="rect">
              <a:avLst/>
            </a:prstGeom>
            <a:solidFill>
              <a:schemeClr val="tx1"/>
            </a:solidFill>
            <a:ln>
              <a:noFill/>
            </a:ln>
            <a:extLst/>
          </p:spPr>
          <p:txBody>
            <a:bodyPr wrap="none" anchor="ctr"/>
            <a:lstStyle/>
            <a:p>
              <a:endParaRPr lang="en-GB" dirty="0"/>
            </a:p>
          </p:txBody>
        </p:sp>
      </p:grpSp>
    </p:spTree>
    <p:extLst>
      <p:ext uri="{BB962C8B-B14F-4D97-AF65-F5344CB8AC3E}">
        <p14:creationId xmlns:p14="http://schemas.microsoft.com/office/powerpoint/2010/main" val="2856271299"/>
      </p:ext>
    </p:extLst>
  </p:cSld>
  <p:clrMapOvr>
    <a:masterClrMapping/>
  </p:clrMapOvr>
  <p:timing>
    <p:tnLst>
      <p:par>
        <p:cTn id="1" dur="indefinite" restart="never" nodeType="tmRoot"/>
      </p:par>
    </p:tnLst>
  </p:timing>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RINGS_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3513" y="219075"/>
            <a:ext cx="7378700" cy="952500"/>
          </a:xfrm>
        </p:spPr>
        <p:txBody>
          <a:bodyPr/>
          <a:lstStyle>
            <a:lvl1pPr>
              <a:defRPr>
                <a:solidFill>
                  <a:srgbClr val="004B8C"/>
                </a:solidFill>
              </a:defRPr>
            </a:lvl1pPr>
          </a:lstStyle>
          <a:p>
            <a:r>
              <a:rPr lang="en-US" smtClean="0"/>
              <a:t>Click to edit Master title style</a:t>
            </a:r>
            <a:endParaRPr lang="en-GB" dirty="0"/>
          </a:p>
        </p:txBody>
      </p:sp>
      <p:sp>
        <p:nvSpPr>
          <p:cNvPr id="7" name="Text Placeholder 5"/>
          <p:cNvSpPr>
            <a:spLocks noGrp="1"/>
          </p:cNvSpPr>
          <p:nvPr>
            <p:ph type="body" sz="quarter" idx="10"/>
          </p:nvPr>
        </p:nvSpPr>
        <p:spPr>
          <a:xfrm>
            <a:off x="360000" y="6524625"/>
            <a:ext cx="6629991" cy="180000"/>
          </a:xfrm>
        </p:spPr>
        <p:txBody>
          <a:bodyPr wrap="square" anchor="b" anchorCtr="0">
            <a:spAutoFit/>
          </a:bodyPr>
          <a:lstStyle>
            <a:lvl1pPr marL="0" marR="0" indent="0" algn="l" defTabSz="914400" rtl="0" eaLnBrk="1" fontAlgn="auto" latinLnBrk="0" hangingPunct="1">
              <a:lnSpc>
                <a:spcPct val="100000"/>
              </a:lnSpc>
              <a:spcBef>
                <a:spcPts val="0"/>
              </a:spcBef>
              <a:spcAft>
                <a:spcPts val="0"/>
              </a:spcAft>
              <a:buClrTx/>
              <a:buSzTx/>
              <a:buFontTx/>
              <a:buNone/>
              <a:tabLst/>
              <a:defRPr sz="8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smtClean="0">
                <a:ln>
                  <a:noFill/>
                </a:ln>
                <a:solidFill>
                  <a:srgbClr val="004B8C"/>
                </a:solidFill>
                <a:effectLst/>
                <a:uLnTx/>
                <a:uFillTx/>
                <a:latin typeface="+mn-lt"/>
                <a:ea typeface="+mn-ea"/>
                <a:cs typeface="+mn-cs"/>
              </a:rPr>
              <a:t>Click to edit Master text styles</a:t>
            </a:r>
          </a:p>
        </p:txBody>
      </p:sp>
      <p:sp>
        <p:nvSpPr>
          <p:cNvPr id="11" name="Content Placeholder 8"/>
          <p:cNvSpPr>
            <a:spLocks noGrp="1"/>
          </p:cNvSpPr>
          <p:nvPr>
            <p:ph sz="quarter" idx="13"/>
          </p:nvPr>
        </p:nvSpPr>
        <p:spPr>
          <a:xfrm>
            <a:off x="1008000" y="5976000"/>
            <a:ext cx="7812000" cy="252000"/>
          </a:xfrm>
        </p:spPr>
        <p:txBody>
          <a:bodyPr/>
          <a:lstStyle>
            <a:lvl1pPr marL="0" indent="0" algn="r">
              <a:spcBef>
                <a:spcPts val="0"/>
              </a:spcBef>
              <a:spcAft>
                <a:spcPts val="0"/>
              </a:spcAft>
              <a:buFontTx/>
              <a:buNone/>
              <a:defRPr sz="1500" b="0">
                <a:solidFill>
                  <a:srgbClr val="00B09D"/>
                </a:solidFill>
                <a:latin typeface="Arial Black" pitchFamily="34" charset="0"/>
              </a:defRPr>
            </a:lvl1pPr>
            <a:lvl2pPr marL="180000" indent="0">
              <a:buFontTx/>
              <a:buNone/>
              <a:defRPr>
                <a:solidFill>
                  <a:srgbClr val="00B09C"/>
                </a:solidFill>
              </a:defRPr>
            </a:lvl2pPr>
            <a:lvl3pPr marL="360000" indent="0">
              <a:buFontTx/>
              <a:buNone/>
              <a:defRPr>
                <a:solidFill>
                  <a:srgbClr val="00B09C"/>
                </a:solidFill>
              </a:defRPr>
            </a:lvl3pPr>
            <a:lvl4pPr marL="540000" indent="0">
              <a:buFontTx/>
              <a:buNone/>
              <a:defRPr>
                <a:solidFill>
                  <a:srgbClr val="00B09C"/>
                </a:solidFill>
              </a:defRPr>
            </a:lvl4pPr>
            <a:lvl5pPr marL="720000" indent="0">
              <a:buFontTx/>
              <a:buNone/>
              <a:defRPr>
                <a:solidFill>
                  <a:srgbClr val="00B09C"/>
                </a:solidFill>
              </a:defRPr>
            </a:lvl5pPr>
          </a:lstStyle>
          <a:p>
            <a:pPr lvl="0"/>
            <a:r>
              <a:rPr lang="en-US" smtClean="0"/>
              <a:t>Click to edit Master text styles</a:t>
            </a:r>
          </a:p>
        </p:txBody>
      </p:sp>
      <p:sp>
        <p:nvSpPr>
          <p:cNvPr id="12" name="Slide Number Placeholder 1"/>
          <p:cNvSpPr txBox="1">
            <a:spLocks/>
          </p:cNvSpPr>
          <p:nvPr userDrawn="1"/>
        </p:nvSpPr>
        <p:spPr bwMode="gray">
          <a:xfrm>
            <a:off x="6907213" y="6524625"/>
            <a:ext cx="1905000" cy="180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lstStyle>
            <a:defPPr>
              <a:defRPr lang="en-US"/>
            </a:defPPr>
            <a:lvl1pPr algn="r" rtl="0" eaLnBrk="0" fontAlgn="base" hangingPunct="0">
              <a:spcBef>
                <a:spcPct val="0"/>
              </a:spcBef>
              <a:spcAft>
                <a:spcPct val="0"/>
              </a:spcAft>
              <a:defRPr sz="1000" kern="1200" baseline="0">
                <a:solidFill>
                  <a:srgbClr val="004386"/>
                </a:solidFill>
                <a:latin typeface="Arial" charset="0"/>
                <a:ea typeface="ヒラギノ角ゴ Pro W3" pitchFamily="-57" charset="-128"/>
                <a:cs typeface="+mn-cs"/>
              </a:defRPr>
            </a:lvl1pPr>
            <a:lvl2pPr marL="4572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2pPr>
            <a:lvl3pPr marL="9144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3pPr>
            <a:lvl4pPr marL="13716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4pPr>
            <a:lvl5pPr marL="1828800" algn="l" rtl="0" eaLnBrk="0" fontAlgn="base" hangingPunct="0">
              <a:spcBef>
                <a:spcPct val="0"/>
              </a:spcBef>
              <a:spcAft>
                <a:spcPct val="0"/>
              </a:spcAft>
              <a:defRPr sz="2400" kern="1200" baseline="-25000">
                <a:solidFill>
                  <a:schemeClr val="tx1"/>
                </a:solidFill>
                <a:latin typeface="Arial" charset="0"/>
                <a:ea typeface="ヒラギノ角ゴ Pro W3" pitchFamily="-57" charset="-128"/>
                <a:cs typeface="+mn-cs"/>
              </a:defRPr>
            </a:lvl5pPr>
            <a:lvl6pPr marL="2286000" algn="l" defTabSz="914400" rtl="0" eaLnBrk="1" latinLnBrk="0" hangingPunct="1">
              <a:defRPr sz="2400" kern="1200" baseline="-25000">
                <a:solidFill>
                  <a:schemeClr val="tx1"/>
                </a:solidFill>
                <a:latin typeface="Arial" charset="0"/>
                <a:ea typeface="ヒラギノ角ゴ Pro W3" pitchFamily="-57" charset="-128"/>
                <a:cs typeface="+mn-cs"/>
              </a:defRPr>
            </a:lvl6pPr>
            <a:lvl7pPr marL="2743200" algn="l" defTabSz="914400" rtl="0" eaLnBrk="1" latinLnBrk="0" hangingPunct="1">
              <a:defRPr sz="2400" kern="1200" baseline="-25000">
                <a:solidFill>
                  <a:schemeClr val="tx1"/>
                </a:solidFill>
                <a:latin typeface="Arial" charset="0"/>
                <a:ea typeface="ヒラギノ角ゴ Pro W3" pitchFamily="-57" charset="-128"/>
                <a:cs typeface="+mn-cs"/>
              </a:defRPr>
            </a:lvl7pPr>
            <a:lvl8pPr marL="3200400" algn="l" defTabSz="914400" rtl="0" eaLnBrk="1" latinLnBrk="0" hangingPunct="1">
              <a:defRPr sz="2400" kern="1200" baseline="-25000">
                <a:solidFill>
                  <a:schemeClr val="tx1"/>
                </a:solidFill>
                <a:latin typeface="Arial" charset="0"/>
                <a:ea typeface="ヒラギノ角ゴ Pro W3" pitchFamily="-57" charset="-128"/>
                <a:cs typeface="+mn-cs"/>
              </a:defRPr>
            </a:lvl8pPr>
            <a:lvl9pPr marL="3657600" algn="l" defTabSz="914400" rtl="0" eaLnBrk="1" latinLnBrk="0" hangingPunct="1">
              <a:defRPr sz="2400" kern="1200" baseline="-25000">
                <a:solidFill>
                  <a:schemeClr val="tx1"/>
                </a:solidFill>
                <a:latin typeface="Arial" charset="0"/>
                <a:ea typeface="ヒラギノ角ゴ Pro W3" pitchFamily="-57" charset="-128"/>
                <a:cs typeface="+mn-cs"/>
              </a:defRPr>
            </a:lvl9pPr>
          </a:lstStyle>
          <a:p>
            <a:pPr>
              <a:defRPr/>
            </a:pPr>
            <a:fld id="{5CDCC16B-BF90-4367-9361-CAE499FC034C}" type="slidenum">
              <a:rPr lang="en-US" smtClean="0">
                <a:solidFill>
                  <a:srgbClr val="004B8C"/>
                </a:solidFill>
              </a:rPr>
              <a:pPr>
                <a:defRPr/>
              </a:pPr>
              <a:t>‹#›</a:t>
            </a:fld>
            <a:endParaRPr lang="en-US" dirty="0" smtClean="0">
              <a:solidFill>
                <a:srgbClr val="004B8C"/>
              </a:solidFill>
            </a:endParaRPr>
          </a:p>
        </p:txBody>
      </p:sp>
    </p:spTree>
    <p:extLst>
      <p:ext uri="{BB962C8B-B14F-4D97-AF65-F5344CB8AC3E}">
        <p14:creationId xmlns:p14="http://schemas.microsoft.com/office/powerpoint/2010/main" val="3785304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9" name="Rectangle 2"/>
          <p:cNvSpPr>
            <a:spLocks noGrp="1" noChangeArrowheads="1"/>
          </p:cNvSpPr>
          <p:nvPr>
            <p:ph type="title"/>
          </p:nvPr>
        </p:nvSpPr>
        <p:spPr bwMode="auto">
          <a:xfrm>
            <a:off x="1433513" y="219075"/>
            <a:ext cx="7378700" cy="95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smtClean="0"/>
              <a:t>Click to edit Master title style</a:t>
            </a:r>
            <a:endParaRPr lang="en-US" dirty="0" smtClean="0"/>
          </a:p>
        </p:txBody>
      </p:sp>
      <p:sp>
        <p:nvSpPr>
          <p:cNvPr id="30" name="Rectangle 3"/>
          <p:cNvSpPr>
            <a:spLocks noGrp="1" noChangeArrowheads="1"/>
          </p:cNvSpPr>
          <p:nvPr>
            <p:ph type="body" idx="1"/>
          </p:nvPr>
        </p:nvSpPr>
        <p:spPr bwMode="auto">
          <a:xfrm>
            <a:off x="360000" y="1810800"/>
            <a:ext cx="8450263" cy="367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endParaRPr lang="en-GB" dirty="0"/>
          </a:p>
        </p:txBody>
      </p:sp>
      <p:sp>
        <p:nvSpPr>
          <p:cNvPr id="31" name="Rectangle 13"/>
          <p:cNvSpPr>
            <a:spLocks noChangeArrowheads="1"/>
          </p:cNvSpPr>
          <p:nvPr/>
        </p:nvSpPr>
        <p:spPr bwMode="auto">
          <a:xfrm>
            <a:off x="1433513" y="1236663"/>
            <a:ext cx="1235075" cy="36512"/>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2" name="Rectangle 14"/>
          <p:cNvSpPr>
            <a:spLocks noChangeArrowheads="1"/>
          </p:cNvSpPr>
          <p:nvPr/>
        </p:nvSpPr>
        <p:spPr bwMode="auto">
          <a:xfrm>
            <a:off x="2708275" y="1236663"/>
            <a:ext cx="674688" cy="36512"/>
          </a:xfrm>
          <a:prstGeom prst="rect">
            <a:avLst/>
          </a:prstGeom>
          <a:solidFill>
            <a:srgbClr val="D7004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3" name="Rectangle 15"/>
          <p:cNvSpPr>
            <a:spLocks noChangeArrowheads="1"/>
          </p:cNvSpPr>
          <p:nvPr/>
        </p:nvSpPr>
        <p:spPr bwMode="auto">
          <a:xfrm>
            <a:off x="3382963" y="1236663"/>
            <a:ext cx="450850" cy="36512"/>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4" name="Rectangle 16"/>
          <p:cNvSpPr>
            <a:spLocks noChangeArrowheads="1"/>
          </p:cNvSpPr>
          <p:nvPr/>
        </p:nvSpPr>
        <p:spPr bwMode="auto">
          <a:xfrm>
            <a:off x="3833813" y="1236663"/>
            <a:ext cx="1349375" cy="36512"/>
          </a:xfrm>
          <a:prstGeom prst="rect">
            <a:avLst/>
          </a:prstGeom>
          <a:solidFill>
            <a:srgbClr val="00B0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5" name="Rectangle 17"/>
          <p:cNvSpPr>
            <a:spLocks noChangeArrowheads="1"/>
          </p:cNvSpPr>
          <p:nvPr/>
        </p:nvSpPr>
        <p:spPr bwMode="auto">
          <a:xfrm>
            <a:off x="5227638" y="1236663"/>
            <a:ext cx="450850" cy="36512"/>
          </a:xfrm>
          <a:prstGeom prst="rect">
            <a:avLst/>
          </a:prstGeom>
          <a:solidFill>
            <a:srgbClr val="BCBDB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6" name="Rectangle 18"/>
          <p:cNvSpPr>
            <a:spLocks noChangeArrowheads="1"/>
          </p:cNvSpPr>
          <p:nvPr/>
        </p:nvSpPr>
        <p:spPr bwMode="auto">
          <a:xfrm>
            <a:off x="5680075" y="1236663"/>
            <a:ext cx="450850" cy="36512"/>
          </a:xfrm>
          <a:prstGeom prst="rect">
            <a:avLst/>
          </a:prstGeom>
          <a:solidFill>
            <a:srgbClr val="F5802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7" name="Rectangle 19"/>
          <p:cNvSpPr>
            <a:spLocks noChangeArrowheads="1"/>
          </p:cNvSpPr>
          <p:nvPr/>
        </p:nvSpPr>
        <p:spPr bwMode="auto">
          <a:xfrm>
            <a:off x="6132513" y="1236663"/>
            <a:ext cx="223837" cy="36512"/>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8" name="Rectangle 20"/>
          <p:cNvSpPr>
            <a:spLocks noChangeArrowheads="1"/>
          </p:cNvSpPr>
          <p:nvPr/>
        </p:nvSpPr>
        <p:spPr bwMode="auto">
          <a:xfrm>
            <a:off x="6356350" y="1236663"/>
            <a:ext cx="1349375" cy="36512"/>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39" name="Rectangle 21"/>
          <p:cNvSpPr>
            <a:spLocks noChangeArrowheads="1"/>
          </p:cNvSpPr>
          <p:nvPr/>
        </p:nvSpPr>
        <p:spPr bwMode="auto">
          <a:xfrm>
            <a:off x="7750175" y="1236663"/>
            <a:ext cx="673100" cy="36512"/>
          </a:xfrm>
          <a:prstGeom prst="rect">
            <a:avLst/>
          </a:prstGeom>
          <a:solidFill>
            <a:srgbClr val="591E5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40" name="Rectangle 22"/>
          <p:cNvSpPr>
            <a:spLocks noChangeArrowheads="1"/>
          </p:cNvSpPr>
          <p:nvPr/>
        </p:nvSpPr>
        <p:spPr bwMode="auto">
          <a:xfrm>
            <a:off x="8451850" y="1236663"/>
            <a:ext cx="358775" cy="36512"/>
          </a:xfrm>
          <a:prstGeom prst="rect">
            <a:avLst/>
          </a:prstGeom>
          <a:solidFill>
            <a:srgbClr val="00438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grpSp>
        <p:nvGrpSpPr>
          <p:cNvPr id="41" name="Group 40"/>
          <p:cNvGrpSpPr/>
          <p:nvPr/>
        </p:nvGrpSpPr>
        <p:grpSpPr>
          <a:xfrm>
            <a:off x="360000" y="360000"/>
            <a:ext cx="701675" cy="812800"/>
            <a:chOff x="346075" y="488950"/>
            <a:chExt cx="701675" cy="812800"/>
          </a:xfrm>
        </p:grpSpPr>
        <p:pic>
          <p:nvPicPr>
            <p:cNvPr id="42" name="Picture 17" descr="BARINGS"/>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6075" y="488950"/>
              <a:ext cx="701675"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17" descr="BARINGS"/>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6075" y="488950"/>
              <a:ext cx="701675"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4" name="Rectangle 13"/>
          <p:cNvSpPr>
            <a:spLocks noChangeArrowheads="1"/>
          </p:cNvSpPr>
          <p:nvPr/>
        </p:nvSpPr>
        <p:spPr bwMode="auto">
          <a:xfrm>
            <a:off x="1433513" y="1236663"/>
            <a:ext cx="1235075" cy="36512"/>
          </a:xfrm>
          <a:prstGeom prst="rect">
            <a:avLst/>
          </a:prstGeom>
          <a:solidFill>
            <a:schemeClr val="tx1"/>
          </a:solidFill>
          <a:ln>
            <a:noFill/>
          </a:ln>
          <a:extLst/>
        </p:spPr>
        <p:txBody>
          <a:bodyPr wrap="none" anchor="ctr"/>
          <a:lstStyle/>
          <a:p>
            <a:endParaRPr lang="en-GB" dirty="0"/>
          </a:p>
        </p:txBody>
      </p:sp>
      <p:sp>
        <p:nvSpPr>
          <p:cNvPr id="45" name="Rectangle 14"/>
          <p:cNvSpPr>
            <a:spLocks noChangeArrowheads="1"/>
          </p:cNvSpPr>
          <p:nvPr/>
        </p:nvSpPr>
        <p:spPr bwMode="auto">
          <a:xfrm>
            <a:off x="2708275" y="1236663"/>
            <a:ext cx="674688" cy="36512"/>
          </a:xfrm>
          <a:prstGeom prst="rect">
            <a:avLst/>
          </a:prstGeom>
          <a:solidFill>
            <a:srgbClr val="D7004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46" name="Rectangle 15"/>
          <p:cNvSpPr>
            <a:spLocks noChangeArrowheads="1"/>
          </p:cNvSpPr>
          <p:nvPr/>
        </p:nvSpPr>
        <p:spPr bwMode="auto">
          <a:xfrm>
            <a:off x="3382963" y="1236663"/>
            <a:ext cx="450850" cy="36512"/>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47" name="Rectangle 16"/>
          <p:cNvSpPr>
            <a:spLocks noChangeArrowheads="1"/>
          </p:cNvSpPr>
          <p:nvPr/>
        </p:nvSpPr>
        <p:spPr bwMode="auto">
          <a:xfrm>
            <a:off x="3833813" y="1236663"/>
            <a:ext cx="1349375" cy="36512"/>
          </a:xfrm>
          <a:prstGeom prst="rect">
            <a:avLst/>
          </a:prstGeom>
          <a:solidFill>
            <a:srgbClr val="00B0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48" name="Rectangle 17"/>
          <p:cNvSpPr>
            <a:spLocks noChangeArrowheads="1"/>
          </p:cNvSpPr>
          <p:nvPr/>
        </p:nvSpPr>
        <p:spPr bwMode="auto">
          <a:xfrm>
            <a:off x="5227638" y="1236663"/>
            <a:ext cx="450850" cy="36512"/>
          </a:xfrm>
          <a:prstGeom prst="rect">
            <a:avLst/>
          </a:prstGeom>
          <a:solidFill>
            <a:srgbClr val="BCBDB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49" name="Rectangle 18"/>
          <p:cNvSpPr>
            <a:spLocks noChangeArrowheads="1"/>
          </p:cNvSpPr>
          <p:nvPr/>
        </p:nvSpPr>
        <p:spPr bwMode="auto">
          <a:xfrm>
            <a:off x="5680075" y="1236663"/>
            <a:ext cx="450850" cy="36512"/>
          </a:xfrm>
          <a:prstGeom prst="rect">
            <a:avLst/>
          </a:prstGeom>
          <a:solidFill>
            <a:srgbClr val="F5802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50" name="Rectangle 19"/>
          <p:cNvSpPr>
            <a:spLocks noChangeArrowheads="1"/>
          </p:cNvSpPr>
          <p:nvPr/>
        </p:nvSpPr>
        <p:spPr bwMode="auto">
          <a:xfrm>
            <a:off x="6132513" y="1236663"/>
            <a:ext cx="223837" cy="36512"/>
          </a:xfrm>
          <a:prstGeom prst="rect">
            <a:avLst/>
          </a:prstGeom>
          <a:solidFill>
            <a:schemeClr val="tx1"/>
          </a:solidFill>
          <a:ln>
            <a:noFill/>
          </a:ln>
          <a:extLst/>
        </p:spPr>
        <p:txBody>
          <a:bodyPr wrap="none" anchor="ctr"/>
          <a:lstStyle/>
          <a:p>
            <a:endParaRPr lang="en-GB" dirty="0"/>
          </a:p>
        </p:txBody>
      </p:sp>
      <p:sp>
        <p:nvSpPr>
          <p:cNvPr id="51" name="Rectangle 20"/>
          <p:cNvSpPr>
            <a:spLocks noChangeArrowheads="1"/>
          </p:cNvSpPr>
          <p:nvPr/>
        </p:nvSpPr>
        <p:spPr bwMode="auto">
          <a:xfrm>
            <a:off x="6356350" y="1236663"/>
            <a:ext cx="1349375" cy="36512"/>
          </a:xfrm>
          <a:prstGeom prst="rect">
            <a:avLst/>
          </a:prstGeom>
          <a:solidFill>
            <a:srgbClr val="00A0E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52" name="Rectangle 21"/>
          <p:cNvSpPr>
            <a:spLocks noChangeArrowheads="1"/>
          </p:cNvSpPr>
          <p:nvPr/>
        </p:nvSpPr>
        <p:spPr bwMode="auto">
          <a:xfrm>
            <a:off x="7750175" y="1236663"/>
            <a:ext cx="673100" cy="36512"/>
          </a:xfrm>
          <a:prstGeom prst="rect">
            <a:avLst/>
          </a:prstGeom>
          <a:solidFill>
            <a:srgbClr val="591E5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GB" dirty="0"/>
          </a:p>
        </p:txBody>
      </p:sp>
      <p:sp>
        <p:nvSpPr>
          <p:cNvPr id="53" name="Rectangle 22"/>
          <p:cNvSpPr>
            <a:spLocks noChangeArrowheads="1"/>
          </p:cNvSpPr>
          <p:nvPr/>
        </p:nvSpPr>
        <p:spPr bwMode="auto">
          <a:xfrm>
            <a:off x="8451850" y="1236663"/>
            <a:ext cx="358775" cy="36512"/>
          </a:xfrm>
          <a:prstGeom prst="rect">
            <a:avLst/>
          </a:prstGeom>
          <a:solidFill>
            <a:schemeClr val="tx1"/>
          </a:solidFill>
          <a:ln>
            <a:noFill/>
          </a:ln>
          <a:extLst/>
        </p:spPr>
        <p:txBody>
          <a:bodyPr wrap="none" anchor="ctr"/>
          <a:lstStyle/>
          <a:p>
            <a:endParaRPr lang="en-GB"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Lst>
  <p:timing>
    <p:tnLst>
      <p:par>
        <p:cTn id="1" dur="indefinite" restart="never" nodeType="tmRoot"/>
      </p:par>
    </p:tnLst>
  </p:timing>
  <p:hf sldNum="0" hdr="0" dt="0"/>
  <p:txStyles>
    <p:titleStyle>
      <a:lvl1pPr algn="l" rtl="0" eaLnBrk="1" fontAlgn="base" hangingPunct="1">
        <a:spcBef>
          <a:spcPct val="0"/>
        </a:spcBef>
        <a:spcAft>
          <a:spcPct val="0"/>
        </a:spcAft>
        <a:defRPr sz="2300">
          <a:solidFill>
            <a:srgbClr val="004B8C"/>
          </a:solidFill>
          <a:latin typeface="+mj-lt"/>
          <a:ea typeface="+mj-ea"/>
          <a:cs typeface="+mj-cs"/>
        </a:defRPr>
      </a:lvl1pPr>
      <a:lvl2pPr algn="l" rtl="0" eaLnBrk="1" fontAlgn="base" hangingPunct="1">
        <a:spcBef>
          <a:spcPct val="0"/>
        </a:spcBef>
        <a:spcAft>
          <a:spcPct val="0"/>
        </a:spcAft>
        <a:defRPr sz="2300">
          <a:solidFill>
            <a:srgbClr val="004386"/>
          </a:solidFill>
          <a:latin typeface="Arial" charset="0"/>
          <a:ea typeface="ヒラギノ角ゴ Pro W3" pitchFamily="-57" charset="-128"/>
        </a:defRPr>
      </a:lvl2pPr>
      <a:lvl3pPr algn="l" rtl="0" eaLnBrk="1" fontAlgn="base" hangingPunct="1">
        <a:spcBef>
          <a:spcPct val="0"/>
        </a:spcBef>
        <a:spcAft>
          <a:spcPct val="0"/>
        </a:spcAft>
        <a:defRPr sz="2300">
          <a:solidFill>
            <a:srgbClr val="004386"/>
          </a:solidFill>
          <a:latin typeface="Arial" charset="0"/>
          <a:ea typeface="ヒラギノ角ゴ Pro W3" pitchFamily="-57" charset="-128"/>
        </a:defRPr>
      </a:lvl3pPr>
      <a:lvl4pPr algn="l" rtl="0" eaLnBrk="1" fontAlgn="base" hangingPunct="1">
        <a:spcBef>
          <a:spcPct val="0"/>
        </a:spcBef>
        <a:spcAft>
          <a:spcPct val="0"/>
        </a:spcAft>
        <a:defRPr sz="2300">
          <a:solidFill>
            <a:srgbClr val="004386"/>
          </a:solidFill>
          <a:latin typeface="Arial" charset="0"/>
          <a:ea typeface="ヒラギノ角ゴ Pro W3" pitchFamily="-57" charset="-128"/>
        </a:defRPr>
      </a:lvl4pPr>
      <a:lvl5pPr algn="l" rtl="0" eaLnBrk="1" fontAlgn="base" hangingPunct="1">
        <a:spcBef>
          <a:spcPct val="0"/>
        </a:spcBef>
        <a:spcAft>
          <a:spcPct val="0"/>
        </a:spcAft>
        <a:defRPr sz="2300">
          <a:solidFill>
            <a:srgbClr val="004386"/>
          </a:solidFill>
          <a:latin typeface="Arial" charset="0"/>
          <a:ea typeface="ヒラギノ角ゴ Pro W3" pitchFamily="-57" charset="-128"/>
        </a:defRPr>
      </a:lvl5pPr>
      <a:lvl6pPr marL="457200" algn="l" rtl="0" eaLnBrk="1" fontAlgn="base" hangingPunct="1">
        <a:spcBef>
          <a:spcPct val="0"/>
        </a:spcBef>
        <a:spcAft>
          <a:spcPct val="0"/>
        </a:spcAft>
        <a:defRPr sz="2300">
          <a:solidFill>
            <a:srgbClr val="004386"/>
          </a:solidFill>
          <a:latin typeface="Arial" charset="0"/>
          <a:ea typeface="ヒラギノ角ゴ Pro W3" pitchFamily="-57" charset="-128"/>
        </a:defRPr>
      </a:lvl6pPr>
      <a:lvl7pPr marL="914400" algn="l" rtl="0" eaLnBrk="1" fontAlgn="base" hangingPunct="1">
        <a:spcBef>
          <a:spcPct val="0"/>
        </a:spcBef>
        <a:spcAft>
          <a:spcPct val="0"/>
        </a:spcAft>
        <a:defRPr sz="2300">
          <a:solidFill>
            <a:srgbClr val="004386"/>
          </a:solidFill>
          <a:latin typeface="Arial" charset="0"/>
          <a:ea typeface="ヒラギノ角ゴ Pro W3" pitchFamily="-57" charset="-128"/>
        </a:defRPr>
      </a:lvl7pPr>
      <a:lvl8pPr marL="1371600" algn="l" rtl="0" eaLnBrk="1" fontAlgn="base" hangingPunct="1">
        <a:spcBef>
          <a:spcPct val="0"/>
        </a:spcBef>
        <a:spcAft>
          <a:spcPct val="0"/>
        </a:spcAft>
        <a:defRPr sz="2300">
          <a:solidFill>
            <a:srgbClr val="004386"/>
          </a:solidFill>
          <a:latin typeface="Arial" charset="0"/>
          <a:ea typeface="ヒラギノ角ゴ Pro W3" pitchFamily="-57" charset="-128"/>
        </a:defRPr>
      </a:lvl8pPr>
      <a:lvl9pPr marL="1828800" algn="l" rtl="0" eaLnBrk="1" fontAlgn="base" hangingPunct="1">
        <a:spcBef>
          <a:spcPct val="0"/>
        </a:spcBef>
        <a:spcAft>
          <a:spcPct val="0"/>
        </a:spcAft>
        <a:defRPr sz="2300">
          <a:solidFill>
            <a:srgbClr val="004386"/>
          </a:solidFill>
          <a:latin typeface="Arial" charset="0"/>
          <a:ea typeface="ヒラギノ角ゴ Pro W3" pitchFamily="-57" charset="-128"/>
        </a:defRPr>
      </a:lvl9pPr>
    </p:titleStyle>
    <p:bodyStyle>
      <a:lvl1pPr marL="180000" indent="-180000" algn="l" rtl="0" eaLnBrk="1" fontAlgn="base" hangingPunct="1">
        <a:spcBef>
          <a:spcPts val="600"/>
        </a:spcBef>
        <a:spcAft>
          <a:spcPts val="200"/>
        </a:spcAft>
        <a:buChar char="•"/>
        <a:defRPr sz="1600" baseline="0">
          <a:solidFill>
            <a:srgbClr val="004B8C"/>
          </a:solidFill>
          <a:latin typeface="+mn-lt"/>
          <a:ea typeface="+mn-ea"/>
          <a:cs typeface="+mn-cs"/>
        </a:defRPr>
      </a:lvl1pPr>
      <a:lvl2pPr marL="360000" indent="-180000" algn="l" rtl="0" eaLnBrk="1" fontAlgn="base" hangingPunct="1">
        <a:spcBef>
          <a:spcPts val="0"/>
        </a:spcBef>
        <a:spcAft>
          <a:spcPts val="200"/>
        </a:spcAft>
        <a:buChar char="–"/>
        <a:defRPr sz="1400" baseline="0">
          <a:solidFill>
            <a:srgbClr val="004B8C"/>
          </a:solidFill>
          <a:latin typeface="+mn-lt"/>
          <a:ea typeface="+mn-ea"/>
        </a:defRPr>
      </a:lvl2pPr>
      <a:lvl3pPr marL="540000" indent="-180000" algn="l" rtl="0" eaLnBrk="1" fontAlgn="base" hangingPunct="1">
        <a:spcBef>
          <a:spcPts val="0"/>
        </a:spcBef>
        <a:spcAft>
          <a:spcPts val="200"/>
        </a:spcAft>
        <a:buChar char="•"/>
        <a:defRPr sz="1200">
          <a:solidFill>
            <a:srgbClr val="004B8C"/>
          </a:solidFill>
          <a:latin typeface="+mn-lt"/>
          <a:ea typeface="+mn-ea"/>
        </a:defRPr>
      </a:lvl3pPr>
      <a:lvl4pPr marL="720000" indent="-180000" algn="l" rtl="0" eaLnBrk="1" fontAlgn="base" hangingPunct="1">
        <a:spcBef>
          <a:spcPts val="0"/>
        </a:spcBef>
        <a:spcAft>
          <a:spcPts val="200"/>
        </a:spcAft>
        <a:buChar char="–"/>
        <a:defRPr sz="1100">
          <a:solidFill>
            <a:srgbClr val="004B8C"/>
          </a:solidFill>
          <a:latin typeface="+mn-lt"/>
          <a:ea typeface="+mn-ea"/>
        </a:defRPr>
      </a:lvl4pPr>
      <a:lvl5pPr marL="900000" indent="-180000" algn="l" rtl="0" eaLnBrk="1" fontAlgn="base" hangingPunct="1">
        <a:spcBef>
          <a:spcPts val="0"/>
        </a:spcBef>
        <a:spcAft>
          <a:spcPts val="0"/>
        </a:spcAft>
        <a:buChar char="»"/>
        <a:defRPr sz="1000">
          <a:solidFill>
            <a:srgbClr val="004386"/>
          </a:solidFill>
          <a:latin typeface="+mn-lt"/>
          <a:ea typeface="+mn-ea"/>
        </a:defRPr>
      </a:lvl5pPr>
      <a:lvl6pPr marL="1358900" indent="-184150" algn="l" rtl="0" eaLnBrk="1" fontAlgn="base" hangingPunct="1">
        <a:spcBef>
          <a:spcPct val="50000"/>
        </a:spcBef>
        <a:spcAft>
          <a:spcPct val="0"/>
        </a:spcAft>
        <a:buChar char="»"/>
        <a:defRPr sz="1000">
          <a:solidFill>
            <a:srgbClr val="004386"/>
          </a:solidFill>
          <a:latin typeface="+mn-lt"/>
          <a:ea typeface="+mn-ea"/>
        </a:defRPr>
      </a:lvl6pPr>
      <a:lvl7pPr marL="1816100" indent="-184150" algn="l" rtl="0" eaLnBrk="1" fontAlgn="base" hangingPunct="1">
        <a:spcBef>
          <a:spcPct val="50000"/>
        </a:spcBef>
        <a:spcAft>
          <a:spcPct val="0"/>
        </a:spcAft>
        <a:buChar char="»"/>
        <a:defRPr sz="1000">
          <a:solidFill>
            <a:srgbClr val="004386"/>
          </a:solidFill>
          <a:latin typeface="+mn-lt"/>
          <a:ea typeface="+mn-ea"/>
        </a:defRPr>
      </a:lvl7pPr>
      <a:lvl8pPr marL="2273300" indent="-184150" algn="l" rtl="0" eaLnBrk="1" fontAlgn="base" hangingPunct="1">
        <a:spcBef>
          <a:spcPct val="50000"/>
        </a:spcBef>
        <a:spcAft>
          <a:spcPct val="0"/>
        </a:spcAft>
        <a:buChar char="»"/>
        <a:defRPr sz="1000">
          <a:solidFill>
            <a:srgbClr val="004386"/>
          </a:solidFill>
          <a:latin typeface="+mn-lt"/>
          <a:ea typeface="+mn-ea"/>
        </a:defRPr>
      </a:lvl8pPr>
      <a:lvl9pPr marL="2730500" indent="-184150" algn="l" rtl="0" eaLnBrk="1" fontAlgn="base" hangingPunct="1">
        <a:spcBef>
          <a:spcPct val="50000"/>
        </a:spcBef>
        <a:spcAft>
          <a:spcPct val="0"/>
        </a:spcAft>
        <a:buChar char="»"/>
        <a:defRPr sz="1000">
          <a:solidFill>
            <a:srgbClr val="004386"/>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2555875" y="2349501"/>
            <a:ext cx="5761038" cy="523096"/>
          </a:xfrm>
        </p:spPr>
        <p:txBody>
          <a:bodyPr/>
          <a:lstStyle/>
          <a:p>
            <a:r>
              <a:rPr lang="en-GB" sz="2000" dirty="0" smtClean="0"/>
              <a:t>Challenges of Linking Operational Risk Data</a:t>
            </a:r>
            <a:endParaRPr lang="en-GB" sz="2000" dirty="0"/>
          </a:p>
        </p:txBody>
      </p:sp>
      <p:sp>
        <p:nvSpPr>
          <p:cNvPr id="9" name="Subtitle 8"/>
          <p:cNvSpPr>
            <a:spLocks noGrp="1"/>
          </p:cNvSpPr>
          <p:nvPr>
            <p:ph type="subTitle" idx="1"/>
          </p:nvPr>
        </p:nvSpPr>
        <p:spPr>
          <a:xfrm>
            <a:off x="2570671" y="3118719"/>
            <a:ext cx="5761038" cy="547687"/>
          </a:xfrm>
        </p:spPr>
        <p:txBody>
          <a:bodyPr/>
          <a:lstStyle/>
          <a:p>
            <a:r>
              <a:rPr lang="en-GB" dirty="0" smtClean="0"/>
              <a:t>Sophie Dupré, Head of Organisational Risk - Barings</a:t>
            </a:r>
            <a:endParaRPr lang="en-GB" dirty="0"/>
          </a:p>
        </p:txBody>
      </p:sp>
      <p:sp>
        <p:nvSpPr>
          <p:cNvPr id="10" name="Text Box 32"/>
          <p:cNvSpPr txBox="1">
            <a:spLocks noChangeArrowheads="1"/>
          </p:cNvSpPr>
          <p:nvPr/>
        </p:nvSpPr>
        <p:spPr bwMode="gray">
          <a:xfrm>
            <a:off x="5105400" y="6181725"/>
            <a:ext cx="3429000" cy="29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sz="2400" baseline="-25000">
                <a:solidFill>
                  <a:schemeClr val="tx1"/>
                </a:solidFill>
                <a:latin typeface="Arial" charset="0"/>
                <a:ea typeface="ヒラギノ角ゴ Pro W3" pitchFamily="-57" charset="-128"/>
              </a:defRPr>
            </a:lvl1pPr>
            <a:lvl2pPr marL="742950" indent="-285750">
              <a:defRPr sz="2400" baseline="-25000">
                <a:solidFill>
                  <a:schemeClr val="tx1"/>
                </a:solidFill>
                <a:latin typeface="Arial" charset="0"/>
                <a:ea typeface="ヒラギノ角ゴ Pro W3" pitchFamily="-57" charset="-128"/>
              </a:defRPr>
            </a:lvl2pPr>
            <a:lvl3pPr marL="1143000" indent="-228600">
              <a:defRPr sz="2400" baseline="-25000">
                <a:solidFill>
                  <a:schemeClr val="tx1"/>
                </a:solidFill>
                <a:latin typeface="Arial" charset="0"/>
                <a:ea typeface="ヒラギノ角ゴ Pro W3" pitchFamily="-57" charset="-128"/>
              </a:defRPr>
            </a:lvl3pPr>
            <a:lvl4pPr marL="1600200" indent="-228600">
              <a:defRPr sz="2400" baseline="-25000">
                <a:solidFill>
                  <a:schemeClr val="tx1"/>
                </a:solidFill>
                <a:latin typeface="Arial" charset="0"/>
                <a:ea typeface="ヒラギノ角ゴ Pro W3" pitchFamily="-57" charset="-128"/>
              </a:defRPr>
            </a:lvl4pPr>
            <a:lvl5pPr marL="2057400" indent="-228600">
              <a:defRPr sz="2400" baseline="-25000">
                <a:solidFill>
                  <a:schemeClr val="tx1"/>
                </a:solidFill>
                <a:latin typeface="Arial" charset="0"/>
                <a:ea typeface="ヒラギノ角ゴ Pro W3" pitchFamily="-57" charset="-128"/>
              </a:defRPr>
            </a:lvl5pPr>
            <a:lvl6pPr marL="2514600" indent="-228600" eaLnBrk="0" fontAlgn="base" hangingPunct="0">
              <a:spcBef>
                <a:spcPct val="0"/>
              </a:spcBef>
              <a:spcAft>
                <a:spcPct val="0"/>
              </a:spcAft>
              <a:defRPr sz="2400" baseline="-25000">
                <a:solidFill>
                  <a:schemeClr val="tx1"/>
                </a:solidFill>
                <a:latin typeface="Arial" charset="0"/>
                <a:ea typeface="ヒラギノ角ゴ Pro W3" pitchFamily="-57" charset="-128"/>
              </a:defRPr>
            </a:lvl6pPr>
            <a:lvl7pPr marL="2971800" indent="-228600" eaLnBrk="0" fontAlgn="base" hangingPunct="0">
              <a:spcBef>
                <a:spcPct val="0"/>
              </a:spcBef>
              <a:spcAft>
                <a:spcPct val="0"/>
              </a:spcAft>
              <a:defRPr sz="2400" baseline="-25000">
                <a:solidFill>
                  <a:schemeClr val="tx1"/>
                </a:solidFill>
                <a:latin typeface="Arial" charset="0"/>
                <a:ea typeface="ヒラギノ角ゴ Pro W3" pitchFamily="-57" charset="-128"/>
              </a:defRPr>
            </a:lvl7pPr>
            <a:lvl8pPr marL="3429000" indent="-228600" eaLnBrk="0" fontAlgn="base" hangingPunct="0">
              <a:spcBef>
                <a:spcPct val="0"/>
              </a:spcBef>
              <a:spcAft>
                <a:spcPct val="0"/>
              </a:spcAft>
              <a:defRPr sz="2400" baseline="-25000">
                <a:solidFill>
                  <a:schemeClr val="tx1"/>
                </a:solidFill>
                <a:latin typeface="Arial" charset="0"/>
                <a:ea typeface="ヒラギノ角ゴ Pro W3" pitchFamily="-57" charset="-128"/>
              </a:defRPr>
            </a:lvl8pPr>
            <a:lvl9pPr marL="3886200" indent="-228600" eaLnBrk="0" fontAlgn="base" hangingPunct="0">
              <a:spcBef>
                <a:spcPct val="0"/>
              </a:spcBef>
              <a:spcAft>
                <a:spcPct val="0"/>
              </a:spcAft>
              <a:defRPr sz="2400" baseline="-25000">
                <a:solidFill>
                  <a:schemeClr val="tx1"/>
                </a:solidFill>
                <a:latin typeface="Arial" charset="0"/>
                <a:ea typeface="ヒラギノ角ゴ Pro W3" pitchFamily="-57" charset="-128"/>
              </a:defRPr>
            </a:lvl9pPr>
          </a:lstStyle>
          <a:p>
            <a:pPr algn="r">
              <a:defRPr/>
            </a:pPr>
            <a:r>
              <a:rPr lang="en-GB" sz="1000" baseline="0" dirty="0" smtClean="0">
                <a:solidFill>
                  <a:srgbClr val="004B8C"/>
                </a:solidFill>
              </a:rPr>
              <a:t>CONFIDENTIAL</a:t>
            </a:r>
            <a:endParaRPr lang="en-US" sz="1000" baseline="0" dirty="0" smtClean="0">
              <a:solidFill>
                <a:srgbClr val="004B8C"/>
              </a:solidFill>
            </a:endParaRPr>
          </a:p>
        </p:txBody>
      </p:sp>
      <p:sp>
        <p:nvSpPr>
          <p:cNvPr id="2" name="Rectangle 1"/>
          <p:cNvSpPr/>
          <p:nvPr/>
        </p:nvSpPr>
        <p:spPr>
          <a:xfrm>
            <a:off x="2631056" y="3575996"/>
            <a:ext cx="5650302" cy="1200329"/>
          </a:xfrm>
          <a:prstGeom prst="rect">
            <a:avLst/>
          </a:prstGeom>
        </p:spPr>
        <p:txBody>
          <a:bodyPr wrap="square">
            <a:spAutoFit/>
          </a:bodyPr>
          <a:lstStyle/>
          <a:p>
            <a:r>
              <a:rPr lang="en-GB" sz="1200" dirty="0">
                <a:solidFill>
                  <a:srgbClr val="FFFFFF"/>
                </a:solidFill>
              </a:rPr>
              <a:t>The opinions expressed are personal opinions and may change as subsequent conditions vary. The information and opinions contained in this material are derived from proprietary and non-proprietary sources deemed by Barings to be reliable, are not necessarily all inclusive and are not guaranteed as to accuracy.  Reliance upon information in this material is at the sole discretion of the reader</a:t>
            </a:r>
            <a:r>
              <a:rPr lang="en-GB" sz="1200" dirty="0" smtClean="0">
                <a:solidFill>
                  <a:srgbClr val="FFFFFF"/>
                </a:solidFill>
              </a:rPr>
              <a:t>.</a:t>
            </a:r>
            <a:endParaRPr lang="en-GB" sz="1200" dirty="0">
              <a:solidFill>
                <a:srgbClr val="FFFFFF"/>
              </a:solidFill>
            </a:endParaRPr>
          </a:p>
        </p:txBody>
      </p:sp>
    </p:spTree>
    <p:extLst>
      <p:ext uri="{BB962C8B-B14F-4D97-AF65-F5344CB8AC3E}">
        <p14:creationId xmlns:p14="http://schemas.microsoft.com/office/powerpoint/2010/main" val="2217027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9007" y="457030"/>
            <a:ext cx="7022424" cy="633742"/>
          </a:xfrm>
        </p:spPr>
        <p:txBody>
          <a:bodyPr anchor="t"/>
          <a:lstStyle/>
          <a:p>
            <a:r>
              <a:rPr lang="en-US" dirty="0"/>
              <a:t>Making Sense of Operational Risk Data</a:t>
            </a:r>
            <a:r>
              <a:rPr lang="en-GB" dirty="0" smtClean="0"/>
              <a:t/>
            </a:r>
            <a:br>
              <a:rPr lang="en-GB" dirty="0" smtClean="0"/>
            </a:br>
            <a:r>
              <a:rPr lang="en-GB" b="1" dirty="0" smtClean="0">
                <a:latin typeface="Arial Black" pitchFamily="34" charset="0"/>
              </a:rPr>
              <a:t>The challenges</a:t>
            </a:r>
            <a:endParaRPr lang="en-GB" b="1" dirty="0">
              <a:latin typeface="Arial Black" pitchFamily="34" charset="0"/>
            </a:endParaRPr>
          </a:p>
        </p:txBody>
      </p:sp>
      <p:sp>
        <p:nvSpPr>
          <p:cNvPr id="4" name="TextBox 3"/>
          <p:cNvSpPr txBox="1"/>
          <p:nvPr/>
        </p:nvSpPr>
        <p:spPr>
          <a:xfrm>
            <a:off x="334977" y="1557195"/>
            <a:ext cx="8555525" cy="2954655"/>
          </a:xfrm>
          <a:prstGeom prst="rect">
            <a:avLst/>
          </a:prstGeom>
          <a:noFill/>
        </p:spPr>
        <p:txBody>
          <a:bodyPr wrap="square" lIns="0" tIns="0" rIns="0" bIns="0" rtlCol="0">
            <a:spAutoFit/>
          </a:bodyPr>
          <a:lstStyle/>
          <a:p>
            <a:endParaRPr lang="en-US" sz="1600" dirty="0"/>
          </a:p>
          <a:p>
            <a:pPr marL="285750" indent="-285750">
              <a:buFont typeface="Arial" panose="020B0604020202020204" pitchFamily="34" charset="0"/>
              <a:buChar char="•"/>
            </a:pPr>
            <a:r>
              <a:rPr lang="en-GB" sz="1600" baseline="0" dirty="0" smtClean="0"/>
              <a:t>How can Operational Risk help the Business manage operational risk? How can they add value?</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smtClean="0"/>
              <a:t>One answer is: by </a:t>
            </a:r>
            <a:r>
              <a:rPr lang="en-US" sz="1600" dirty="0" smtClean="0"/>
              <a:t>supporting </a:t>
            </a:r>
            <a:r>
              <a:rPr lang="en-US" sz="1600" dirty="0"/>
              <a:t>the ongoing identification and measurement of </a:t>
            </a:r>
            <a:r>
              <a:rPr lang="en-US" sz="1600" dirty="0" smtClean="0"/>
              <a:t>risk </a:t>
            </a:r>
            <a:r>
              <a:rPr lang="en-GB" sz="1600" dirty="0" smtClean="0"/>
              <a:t>through the effective use of operational risk data.</a:t>
            </a:r>
            <a:endParaRPr lang="en-GB" sz="1600" baseline="0" dirty="0" smtClean="0"/>
          </a:p>
          <a:p>
            <a:pPr marL="285750" indent="-285750">
              <a:buFont typeface="Arial" panose="020B0604020202020204" pitchFamily="34" charset="0"/>
              <a:buChar char="•"/>
            </a:pPr>
            <a:endParaRPr lang="en-GB" sz="1600" baseline="0" dirty="0" smtClean="0"/>
          </a:p>
          <a:p>
            <a:pPr marL="285750" indent="-285750">
              <a:buFont typeface="Arial" panose="020B0604020202020204" pitchFamily="34" charset="0"/>
              <a:buChar char="•"/>
            </a:pPr>
            <a:endParaRPr lang="en-GB" sz="1600" baseline="0" dirty="0" smtClean="0"/>
          </a:p>
          <a:p>
            <a:pPr marL="285750" indent="-285750">
              <a:buFont typeface="Arial" panose="020B0604020202020204" pitchFamily="34" charset="0"/>
              <a:buChar char="•"/>
            </a:pPr>
            <a:r>
              <a:rPr lang="en-GB" sz="1600" baseline="0" dirty="0" smtClean="0"/>
              <a:t>As Operational Risk practices mature, organisations acquire greater volumes and more complex data.</a:t>
            </a:r>
          </a:p>
          <a:p>
            <a:pPr marL="285750" indent="-285750">
              <a:buFont typeface="Arial" panose="020B0604020202020204" pitchFamily="34" charset="0"/>
              <a:buChar char="•"/>
            </a:pPr>
            <a:endParaRPr lang="en-GB" sz="1600" baseline="0" dirty="0" smtClean="0"/>
          </a:p>
        </p:txBody>
      </p:sp>
    </p:spTree>
    <p:extLst>
      <p:ext uri="{BB962C8B-B14F-4D97-AF65-F5344CB8AC3E}">
        <p14:creationId xmlns:p14="http://schemas.microsoft.com/office/powerpoint/2010/main" val="764976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Making Sense of Operational Risk Data</a:t>
            </a:r>
            <a:r>
              <a:rPr lang="en-GB" dirty="0" smtClean="0"/>
              <a:t/>
            </a:r>
            <a:br>
              <a:rPr lang="en-GB" dirty="0" smtClean="0"/>
            </a:br>
            <a:r>
              <a:rPr lang="en-GB" b="1" dirty="0" smtClean="0">
                <a:latin typeface="Arial Black" pitchFamily="34" charset="0"/>
              </a:rPr>
              <a:t>Data gathering</a:t>
            </a:r>
            <a:endParaRPr lang="en-GB" dirty="0"/>
          </a:p>
        </p:txBody>
      </p:sp>
      <p:sp>
        <p:nvSpPr>
          <p:cNvPr id="36" name="Content Placeholder 5"/>
          <p:cNvSpPr>
            <a:spLocks noGrp="1"/>
          </p:cNvSpPr>
          <p:nvPr>
            <p:ph idx="1"/>
          </p:nvPr>
        </p:nvSpPr>
        <p:spPr>
          <a:xfrm>
            <a:off x="332286" y="1601377"/>
            <a:ext cx="8450263" cy="4212838"/>
          </a:xfrm>
        </p:spPr>
        <p:txBody>
          <a:bodyPr/>
          <a:lstStyle/>
          <a:p>
            <a:pPr marL="180000" lvl="1" indent="0">
              <a:buNone/>
            </a:pPr>
            <a:endParaRPr lang="en-US" sz="1800" dirty="0"/>
          </a:p>
          <a:p>
            <a:pPr lvl="1">
              <a:buFont typeface="Arial" panose="020B0604020202020204" pitchFamily="34" charset="0"/>
              <a:buChar char="•"/>
            </a:pPr>
            <a:endParaRPr lang="en-US" sz="1800" dirty="0" smtClean="0"/>
          </a:p>
        </p:txBody>
      </p:sp>
      <p:sp>
        <p:nvSpPr>
          <p:cNvPr id="3" name="TextBox 2"/>
          <p:cNvSpPr txBox="1"/>
          <p:nvPr/>
        </p:nvSpPr>
        <p:spPr>
          <a:xfrm>
            <a:off x="6439088" y="1718661"/>
            <a:ext cx="1674465" cy="492443"/>
          </a:xfrm>
          <a:prstGeom prst="rect">
            <a:avLst/>
          </a:prstGeom>
          <a:noFill/>
        </p:spPr>
        <p:txBody>
          <a:bodyPr wrap="square" lIns="0" tIns="0" rIns="0" bIns="0" rtlCol="0">
            <a:spAutoFit/>
          </a:bodyPr>
          <a:lstStyle/>
          <a:p>
            <a:r>
              <a:rPr lang="en-GB" sz="1600" baseline="0" dirty="0" smtClean="0"/>
              <a:t>Internal losses/events</a:t>
            </a:r>
          </a:p>
        </p:txBody>
      </p:sp>
      <p:sp>
        <p:nvSpPr>
          <p:cNvPr id="6" name="TextBox 5"/>
          <p:cNvSpPr txBox="1"/>
          <p:nvPr/>
        </p:nvSpPr>
        <p:spPr>
          <a:xfrm>
            <a:off x="5844072" y="5919781"/>
            <a:ext cx="1753869" cy="246221"/>
          </a:xfrm>
          <a:prstGeom prst="rect">
            <a:avLst/>
          </a:prstGeom>
          <a:noFill/>
        </p:spPr>
        <p:txBody>
          <a:bodyPr wrap="square" lIns="0" tIns="0" rIns="0" bIns="0" rtlCol="0">
            <a:spAutoFit/>
          </a:bodyPr>
          <a:lstStyle/>
          <a:p>
            <a:r>
              <a:rPr lang="en-GB" sz="1600" dirty="0" smtClean="0"/>
              <a:t>Key</a:t>
            </a:r>
            <a:r>
              <a:rPr lang="en-GB" sz="1600" baseline="0" dirty="0" smtClean="0"/>
              <a:t> Risk register</a:t>
            </a:r>
          </a:p>
        </p:txBody>
      </p:sp>
      <p:sp>
        <p:nvSpPr>
          <p:cNvPr id="7" name="TextBox 6"/>
          <p:cNvSpPr txBox="1"/>
          <p:nvPr/>
        </p:nvSpPr>
        <p:spPr>
          <a:xfrm>
            <a:off x="890838" y="1992263"/>
            <a:ext cx="1049694" cy="246221"/>
          </a:xfrm>
          <a:prstGeom prst="rect">
            <a:avLst/>
          </a:prstGeom>
          <a:noFill/>
        </p:spPr>
        <p:txBody>
          <a:bodyPr wrap="square" lIns="0" tIns="0" rIns="0" bIns="0" rtlCol="0">
            <a:spAutoFit/>
          </a:bodyPr>
          <a:lstStyle/>
          <a:p>
            <a:r>
              <a:rPr lang="en-GB" sz="1600" baseline="0" dirty="0" smtClean="0"/>
              <a:t>Issues</a:t>
            </a:r>
          </a:p>
        </p:txBody>
      </p:sp>
      <p:sp>
        <p:nvSpPr>
          <p:cNvPr id="8" name="TextBox 7"/>
          <p:cNvSpPr txBox="1"/>
          <p:nvPr/>
        </p:nvSpPr>
        <p:spPr>
          <a:xfrm>
            <a:off x="822392" y="5796671"/>
            <a:ext cx="1662182" cy="246221"/>
          </a:xfrm>
          <a:prstGeom prst="rect">
            <a:avLst/>
          </a:prstGeom>
          <a:noFill/>
        </p:spPr>
        <p:txBody>
          <a:bodyPr wrap="square" lIns="0" tIns="0" rIns="0" bIns="0" rtlCol="0">
            <a:spAutoFit/>
          </a:bodyPr>
          <a:lstStyle/>
          <a:p>
            <a:r>
              <a:rPr lang="en-GB" sz="1600" baseline="0" dirty="0" smtClean="0"/>
              <a:t>Risk Reviews</a:t>
            </a:r>
          </a:p>
        </p:txBody>
      </p:sp>
      <p:sp>
        <p:nvSpPr>
          <p:cNvPr id="10" name="TextBox 9"/>
          <p:cNvSpPr txBox="1"/>
          <p:nvPr/>
        </p:nvSpPr>
        <p:spPr>
          <a:xfrm>
            <a:off x="6746737" y="2903824"/>
            <a:ext cx="2016820" cy="246221"/>
          </a:xfrm>
          <a:prstGeom prst="rect">
            <a:avLst/>
          </a:prstGeom>
          <a:noFill/>
        </p:spPr>
        <p:txBody>
          <a:bodyPr wrap="square" lIns="0" tIns="0" rIns="0" bIns="0" rtlCol="0">
            <a:spAutoFit/>
          </a:bodyPr>
          <a:lstStyle/>
          <a:p>
            <a:pPr algn="ctr"/>
            <a:r>
              <a:rPr lang="en-GB" sz="1600" baseline="0" dirty="0" smtClean="0"/>
              <a:t>External events</a:t>
            </a:r>
          </a:p>
        </p:txBody>
      </p:sp>
      <p:cxnSp>
        <p:nvCxnSpPr>
          <p:cNvPr id="5" name="Straight Arrow Connector 4"/>
          <p:cNvCxnSpPr/>
          <p:nvPr/>
        </p:nvCxnSpPr>
        <p:spPr bwMode="auto">
          <a:xfrm flipV="1">
            <a:off x="2251494" y="5162637"/>
            <a:ext cx="1452395" cy="757144"/>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p:nvPr/>
        </p:nvCxnSpPr>
        <p:spPr bwMode="auto">
          <a:xfrm flipH="1" flipV="1">
            <a:off x="4759779" y="4951114"/>
            <a:ext cx="1395299" cy="845557"/>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p:cNvCxnSpPr/>
          <p:nvPr/>
        </p:nvCxnSpPr>
        <p:spPr bwMode="auto">
          <a:xfrm flipH="1">
            <a:off x="5457429" y="4408069"/>
            <a:ext cx="1263577" cy="0"/>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p:cNvCxnSpPr/>
          <p:nvPr/>
        </p:nvCxnSpPr>
        <p:spPr bwMode="auto">
          <a:xfrm flipH="1">
            <a:off x="5066521" y="1925244"/>
            <a:ext cx="1194318" cy="1122269"/>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p:cNvCxnSpPr/>
          <p:nvPr/>
        </p:nvCxnSpPr>
        <p:spPr bwMode="auto">
          <a:xfrm>
            <a:off x="4310743" y="1740325"/>
            <a:ext cx="0" cy="1193289"/>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Arrow Connector 32"/>
          <p:cNvCxnSpPr/>
          <p:nvPr/>
        </p:nvCxnSpPr>
        <p:spPr bwMode="auto">
          <a:xfrm flipH="1">
            <a:off x="5322321" y="3047513"/>
            <a:ext cx="1665516" cy="756736"/>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p:cNvSpPr txBox="1"/>
          <p:nvPr/>
        </p:nvSpPr>
        <p:spPr>
          <a:xfrm>
            <a:off x="6260839" y="4284959"/>
            <a:ext cx="2864498" cy="246221"/>
          </a:xfrm>
          <a:prstGeom prst="rect">
            <a:avLst/>
          </a:prstGeom>
          <a:noFill/>
        </p:spPr>
        <p:txBody>
          <a:bodyPr wrap="square" lIns="0" tIns="0" rIns="0" bIns="0" rtlCol="0">
            <a:spAutoFit/>
          </a:bodyPr>
          <a:lstStyle/>
          <a:p>
            <a:pPr algn="ctr"/>
            <a:r>
              <a:rPr lang="en-GB" sz="1600" baseline="0" dirty="0" smtClean="0"/>
              <a:t>Key Risk Indicators</a:t>
            </a:r>
          </a:p>
        </p:txBody>
      </p:sp>
      <p:sp>
        <p:nvSpPr>
          <p:cNvPr id="20" name="TextBox 19"/>
          <p:cNvSpPr txBox="1"/>
          <p:nvPr/>
        </p:nvSpPr>
        <p:spPr>
          <a:xfrm>
            <a:off x="3822440" y="1462308"/>
            <a:ext cx="976605" cy="246221"/>
          </a:xfrm>
          <a:prstGeom prst="rect">
            <a:avLst/>
          </a:prstGeom>
          <a:noFill/>
        </p:spPr>
        <p:txBody>
          <a:bodyPr wrap="square" lIns="0" tIns="0" rIns="0" bIns="0" rtlCol="0">
            <a:spAutoFit/>
          </a:bodyPr>
          <a:lstStyle/>
          <a:p>
            <a:r>
              <a:rPr lang="en-GB" sz="1600" baseline="0" dirty="0" smtClean="0"/>
              <a:t>Actions</a:t>
            </a:r>
          </a:p>
        </p:txBody>
      </p:sp>
      <p:cxnSp>
        <p:nvCxnSpPr>
          <p:cNvPr id="22" name="Straight Arrow Connector 21"/>
          <p:cNvCxnSpPr/>
          <p:nvPr/>
        </p:nvCxnSpPr>
        <p:spPr bwMode="auto">
          <a:xfrm>
            <a:off x="2001415" y="2356192"/>
            <a:ext cx="1533918" cy="818499"/>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050" name="Picture 2" descr="C:\Users\DUSO\AppData\Local\Microsoft\Windows\Temporary Internet Files\Content.IE5\J3075D46\MC90030432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53810" y="3144538"/>
            <a:ext cx="1803400" cy="1806575"/>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p:cNvSpPr txBox="1"/>
          <p:nvPr/>
        </p:nvSpPr>
        <p:spPr>
          <a:xfrm>
            <a:off x="348452" y="3654312"/>
            <a:ext cx="1489061" cy="246221"/>
          </a:xfrm>
          <a:prstGeom prst="rect">
            <a:avLst/>
          </a:prstGeom>
          <a:noFill/>
        </p:spPr>
        <p:txBody>
          <a:bodyPr wrap="square" lIns="0" tIns="0" rIns="0" bIns="0" rtlCol="0">
            <a:spAutoFit/>
          </a:bodyPr>
          <a:lstStyle/>
          <a:p>
            <a:pPr algn="ctr"/>
            <a:r>
              <a:rPr lang="en-GB" sz="1600" baseline="0" dirty="0" smtClean="0"/>
              <a:t>Audit </a:t>
            </a:r>
            <a:r>
              <a:rPr lang="en-GB" sz="1600" dirty="0" smtClean="0"/>
              <a:t>reports</a:t>
            </a:r>
            <a:endParaRPr lang="en-GB" sz="1600" baseline="0" dirty="0" smtClean="0"/>
          </a:p>
        </p:txBody>
      </p:sp>
      <p:cxnSp>
        <p:nvCxnSpPr>
          <p:cNvPr id="35" name="Straight Arrow Connector 34"/>
          <p:cNvCxnSpPr/>
          <p:nvPr/>
        </p:nvCxnSpPr>
        <p:spPr bwMode="auto">
          <a:xfrm>
            <a:off x="2001415" y="3804249"/>
            <a:ext cx="1391512" cy="130112"/>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Box 38"/>
          <p:cNvSpPr txBox="1"/>
          <p:nvPr/>
        </p:nvSpPr>
        <p:spPr>
          <a:xfrm>
            <a:off x="261891" y="4824847"/>
            <a:ext cx="1662182" cy="492443"/>
          </a:xfrm>
          <a:prstGeom prst="rect">
            <a:avLst/>
          </a:prstGeom>
          <a:noFill/>
        </p:spPr>
        <p:txBody>
          <a:bodyPr wrap="square" lIns="0" tIns="0" rIns="0" bIns="0" rtlCol="0">
            <a:spAutoFit/>
          </a:bodyPr>
          <a:lstStyle/>
          <a:p>
            <a:r>
              <a:rPr lang="en-GB" sz="1600" baseline="0" dirty="0" smtClean="0"/>
              <a:t>Risk and control self</a:t>
            </a:r>
            <a:r>
              <a:rPr lang="en-GB" sz="1600" dirty="0" smtClean="0"/>
              <a:t> assessment</a:t>
            </a:r>
            <a:endParaRPr lang="en-GB" sz="1600" baseline="0" dirty="0" smtClean="0"/>
          </a:p>
        </p:txBody>
      </p:sp>
      <p:cxnSp>
        <p:nvCxnSpPr>
          <p:cNvPr id="40" name="Straight Arrow Connector 39"/>
          <p:cNvCxnSpPr/>
          <p:nvPr/>
        </p:nvCxnSpPr>
        <p:spPr bwMode="auto">
          <a:xfrm flipV="1">
            <a:off x="1653483" y="4531180"/>
            <a:ext cx="1739444" cy="539888"/>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67576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9007" y="457030"/>
            <a:ext cx="7022424" cy="633742"/>
          </a:xfrm>
        </p:spPr>
        <p:txBody>
          <a:bodyPr anchor="t"/>
          <a:lstStyle/>
          <a:p>
            <a:r>
              <a:rPr lang="en-US" dirty="0"/>
              <a:t>Making Sense of Operational Risk Data</a:t>
            </a:r>
            <a:r>
              <a:rPr lang="en-GB" dirty="0" smtClean="0"/>
              <a:t/>
            </a:r>
            <a:br>
              <a:rPr lang="en-GB" dirty="0" smtClean="0"/>
            </a:br>
            <a:r>
              <a:rPr lang="en-GB" b="1" dirty="0" smtClean="0">
                <a:latin typeface="Arial Black" pitchFamily="34" charset="0"/>
              </a:rPr>
              <a:t>Linkage</a:t>
            </a:r>
            <a:endParaRPr lang="en-GB" b="1" dirty="0">
              <a:latin typeface="Arial Black" pitchFamily="34" charset="0"/>
            </a:endParaRPr>
          </a:p>
        </p:txBody>
      </p:sp>
      <p:sp>
        <p:nvSpPr>
          <p:cNvPr id="4" name="TextBox 3"/>
          <p:cNvSpPr txBox="1"/>
          <p:nvPr/>
        </p:nvSpPr>
        <p:spPr>
          <a:xfrm>
            <a:off x="334977" y="1557195"/>
            <a:ext cx="8555525" cy="4185761"/>
          </a:xfrm>
          <a:prstGeom prst="rect">
            <a:avLst/>
          </a:prstGeom>
          <a:noFill/>
        </p:spPr>
        <p:txBody>
          <a:bodyPr wrap="square" lIns="0" tIns="0" rIns="0" bIns="0" rtlCol="0">
            <a:spAutoFit/>
          </a:bodyPr>
          <a:lstStyle/>
          <a:p>
            <a:endParaRPr lang="en-US" sz="1600" dirty="0"/>
          </a:p>
          <a:p>
            <a:pPr marL="285750" indent="-285750">
              <a:buFont typeface="Arial" panose="020B0604020202020204" pitchFamily="34" charset="0"/>
              <a:buChar char="•"/>
            </a:pPr>
            <a:r>
              <a:rPr lang="en-GB" sz="1600" baseline="0" dirty="0" smtClean="0"/>
              <a:t>Quantity is not quality: rubbish in, rubbish out</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baseline="0" dirty="0" smtClean="0"/>
              <a:t>How to make sense of all this data?</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Data needs to be organised:</a:t>
            </a:r>
          </a:p>
          <a:p>
            <a:pPr marL="285750" indent="-285750">
              <a:buFont typeface="Arial" panose="020B0604020202020204" pitchFamily="34" charset="0"/>
              <a:buChar char="•"/>
            </a:pPr>
            <a:endParaRPr lang="en-GB" sz="1600" baseline="0" dirty="0"/>
          </a:p>
          <a:p>
            <a:r>
              <a:rPr lang="en-GB" sz="1600" b="1" dirty="0"/>
              <a:t>Linkage</a:t>
            </a:r>
            <a:endParaRPr lang="en-GB" sz="1600" dirty="0"/>
          </a:p>
          <a:p>
            <a:pPr marL="285750" lvl="0" indent="-285750">
              <a:buFont typeface="Arial" panose="020B0604020202020204" pitchFamily="34" charset="0"/>
              <a:buChar char="•"/>
            </a:pPr>
            <a:r>
              <a:rPr lang="en-GB" sz="1600" dirty="0"/>
              <a:t>Incident reports, internal or external, and risk indicators should be mapped to </a:t>
            </a:r>
            <a:r>
              <a:rPr lang="en-GB" sz="1600" dirty="0" smtClean="0"/>
              <a:t>risks, which in turns link to </a:t>
            </a:r>
            <a:r>
              <a:rPr lang="en-GB" sz="1600" dirty="0"/>
              <a:t>processes</a:t>
            </a:r>
            <a:r>
              <a:rPr lang="en-GB" sz="1600" dirty="0" smtClean="0"/>
              <a:t>.</a:t>
            </a:r>
          </a:p>
          <a:p>
            <a:pPr marL="285750" indent="-285750">
              <a:buFont typeface="Arial" panose="020B0604020202020204" pitchFamily="34" charset="0"/>
              <a:buChar char="•"/>
            </a:pPr>
            <a:r>
              <a:rPr lang="en-GB" sz="1600" dirty="0" smtClean="0"/>
              <a:t>Business RCSAs </a:t>
            </a:r>
            <a:r>
              <a:rPr lang="en-GB" sz="1600" dirty="0"/>
              <a:t>should be undertaken on those same risks with reference to this risk data.</a:t>
            </a:r>
          </a:p>
          <a:p>
            <a:pPr marL="285750" indent="-285750">
              <a:buFont typeface="Arial" panose="020B0604020202020204" pitchFamily="34" charset="0"/>
              <a:buChar char="•"/>
            </a:pPr>
            <a:r>
              <a:rPr lang="en-GB" sz="1600" dirty="0" smtClean="0"/>
              <a:t>With </a:t>
            </a:r>
            <a:r>
              <a:rPr lang="en-GB" sz="1600" dirty="0"/>
              <a:t>these links in place, it is easier to identify when risks are changing. Incidents are no longer a series of errors but points to inefficient processes and prompt the re-assessment of risks. Risk indicators breaches no longer need to be assessed in isolation. </a:t>
            </a:r>
          </a:p>
          <a:p>
            <a:r>
              <a:rPr lang="en-GB" sz="1600" dirty="0"/>
              <a:t> </a:t>
            </a:r>
          </a:p>
          <a:p>
            <a:pPr marL="285750" indent="-285750">
              <a:buFont typeface="Arial" panose="020B0604020202020204" pitchFamily="34" charset="0"/>
              <a:buChar char="•"/>
            </a:pPr>
            <a:endParaRPr lang="en-GB" sz="1600" baseline="0" dirty="0" smtClean="0"/>
          </a:p>
          <a:p>
            <a:pPr marL="285750" indent="-285750">
              <a:buFont typeface="Arial" panose="020B0604020202020204" pitchFamily="34" charset="0"/>
              <a:buChar char="•"/>
            </a:pPr>
            <a:endParaRPr lang="en-GB" sz="1600" baseline="0" dirty="0" smtClean="0"/>
          </a:p>
        </p:txBody>
      </p:sp>
    </p:spTree>
    <p:extLst>
      <p:ext uri="{BB962C8B-B14F-4D97-AF65-F5344CB8AC3E}">
        <p14:creationId xmlns:p14="http://schemas.microsoft.com/office/powerpoint/2010/main" val="940820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Making Sense of Operational Risk </a:t>
            </a:r>
            <a:r>
              <a:rPr lang="en-US" dirty="0" smtClean="0"/>
              <a:t>Data</a:t>
            </a:r>
            <a:br>
              <a:rPr lang="en-US" dirty="0" smtClean="0"/>
            </a:br>
            <a:r>
              <a:rPr lang="en-GB" b="1" dirty="0" smtClean="0">
                <a:latin typeface="Arial Black" pitchFamily="34" charset="0"/>
              </a:rPr>
              <a:t>Data linkage</a:t>
            </a:r>
            <a:endParaRPr lang="en-GB" dirty="0"/>
          </a:p>
        </p:txBody>
      </p:sp>
      <p:sp>
        <p:nvSpPr>
          <p:cNvPr id="36" name="Content Placeholder 5"/>
          <p:cNvSpPr>
            <a:spLocks noGrp="1"/>
          </p:cNvSpPr>
          <p:nvPr>
            <p:ph idx="1"/>
          </p:nvPr>
        </p:nvSpPr>
        <p:spPr>
          <a:xfrm>
            <a:off x="332286" y="1601377"/>
            <a:ext cx="8450263" cy="4212838"/>
          </a:xfrm>
        </p:spPr>
        <p:txBody>
          <a:bodyPr/>
          <a:lstStyle/>
          <a:p>
            <a:pPr marL="180000" lvl="1" indent="0">
              <a:buNone/>
            </a:pPr>
            <a:endParaRPr lang="en-US" sz="1800" dirty="0"/>
          </a:p>
          <a:p>
            <a:pPr lvl="1">
              <a:buFont typeface="Arial" panose="020B0604020202020204" pitchFamily="34" charset="0"/>
              <a:buChar char="•"/>
            </a:pPr>
            <a:endParaRPr lang="en-US" sz="1800" dirty="0" smtClean="0"/>
          </a:p>
        </p:txBody>
      </p:sp>
      <p:sp>
        <p:nvSpPr>
          <p:cNvPr id="2" name="TextBox 1"/>
          <p:cNvSpPr txBox="1"/>
          <p:nvPr/>
        </p:nvSpPr>
        <p:spPr>
          <a:xfrm>
            <a:off x="3111897" y="3067950"/>
            <a:ext cx="2463282" cy="738664"/>
          </a:xfrm>
          <a:prstGeom prst="rect">
            <a:avLst/>
          </a:prstGeom>
          <a:noFill/>
        </p:spPr>
        <p:txBody>
          <a:bodyPr wrap="square" lIns="0" tIns="0" rIns="0" bIns="0" rtlCol="0">
            <a:spAutoFit/>
          </a:bodyPr>
          <a:lstStyle/>
          <a:p>
            <a:pPr algn="ctr"/>
            <a:r>
              <a:rPr lang="en-GB" sz="2400" dirty="0" smtClean="0">
                <a:solidFill>
                  <a:schemeClr val="tx1">
                    <a:lumMod val="60000"/>
                    <a:lumOff val="40000"/>
                  </a:schemeClr>
                </a:solidFill>
                <a:latin typeface="HelveticaNeue LT 85 Heavy" panose="020B0804020202020204" pitchFamily="34" charset="0"/>
              </a:rPr>
              <a:t>Risk and control library</a:t>
            </a:r>
            <a:endParaRPr lang="en-GB" sz="2400" baseline="0" dirty="0" smtClean="0">
              <a:solidFill>
                <a:schemeClr val="tx1">
                  <a:lumMod val="60000"/>
                  <a:lumOff val="40000"/>
                </a:schemeClr>
              </a:solidFill>
              <a:latin typeface="HelveticaNeue LT 85 Heavy" panose="020B0804020202020204" pitchFamily="34" charset="0"/>
            </a:endParaRPr>
          </a:p>
        </p:txBody>
      </p:sp>
      <p:sp>
        <p:nvSpPr>
          <p:cNvPr id="3" name="TextBox 2"/>
          <p:cNvSpPr txBox="1"/>
          <p:nvPr/>
        </p:nvSpPr>
        <p:spPr>
          <a:xfrm>
            <a:off x="2870132" y="5385307"/>
            <a:ext cx="2864498" cy="246221"/>
          </a:xfrm>
          <a:prstGeom prst="rect">
            <a:avLst/>
          </a:prstGeom>
          <a:noFill/>
        </p:spPr>
        <p:txBody>
          <a:bodyPr wrap="square" lIns="0" tIns="0" rIns="0" bIns="0" rtlCol="0">
            <a:spAutoFit/>
          </a:bodyPr>
          <a:lstStyle/>
          <a:p>
            <a:pPr algn="ctr"/>
            <a:r>
              <a:rPr lang="en-GB" sz="1600" baseline="0" dirty="0" smtClean="0"/>
              <a:t>Internal loss/events</a:t>
            </a:r>
          </a:p>
        </p:txBody>
      </p:sp>
      <p:sp>
        <p:nvSpPr>
          <p:cNvPr id="7" name="TextBox 6"/>
          <p:cNvSpPr txBox="1"/>
          <p:nvPr/>
        </p:nvSpPr>
        <p:spPr>
          <a:xfrm>
            <a:off x="5379318" y="5322629"/>
            <a:ext cx="2864498" cy="246221"/>
          </a:xfrm>
          <a:prstGeom prst="rect">
            <a:avLst/>
          </a:prstGeom>
          <a:noFill/>
        </p:spPr>
        <p:txBody>
          <a:bodyPr wrap="square" lIns="0" tIns="0" rIns="0" bIns="0" rtlCol="0">
            <a:spAutoFit/>
          </a:bodyPr>
          <a:lstStyle/>
          <a:p>
            <a:pPr algn="ctr"/>
            <a:r>
              <a:rPr lang="en-GB" sz="1600" baseline="0" dirty="0" smtClean="0"/>
              <a:t>Issues and actions</a:t>
            </a:r>
          </a:p>
        </p:txBody>
      </p:sp>
      <p:sp>
        <p:nvSpPr>
          <p:cNvPr id="10" name="TextBox 9"/>
          <p:cNvSpPr txBox="1"/>
          <p:nvPr/>
        </p:nvSpPr>
        <p:spPr>
          <a:xfrm>
            <a:off x="279919" y="5385305"/>
            <a:ext cx="2864498" cy="246221"/>
          </a:xfrm>
          <a:prstGeom prst="rect">
            <a:avLst/>
          </a:prstGeom>
          <a:noFill/>
        </p:spPr>
        <p:txBody>
          <a:bodyPr wrap="square" lIns="0" tIns="0" rIns="0" bIns="0" rtlCol="0">
            <a:spAutoFit/>
          </a:bodyPr>
          <a:lstStyle/>
          <a:p>
            <a:pPr algn="ctr"/>
            <a:r>
              <a:rPr lang="en-GB" sz="1600" baseline="0" dirty="0" smtClean="0"/>
              <a:t>Risk Indicators</a:t>
            </a:r>
          </a:p>
        </p:txBody>
      </p:sp>
      <p:cxnSp>
        <p:nvCxnSpPr>
          <p:cNvPr id="14" name="Straight Arrow Connector 13"/>
          <p:cNvCxnSpPr/>
          <p:nvPr/>
        </p:nvCxnSpPr>
        <p:spPr bwMode="auto">
          <a:xfrm flipV="1">
            <a:off x="1712168" y="3623130"/>
            <a:ext cx="1643507" cy="1568453"/>
          </a:xfrm>
          <a:prstGeom prst="straightConnector1">
            <a:avLst/>
          </a:prstGeom>
          <a:solidFill>
            <a:schemeClr val="accent1"/>
          </a:solidFill>
          <a:ln w="25400" cap="flat" cmpd="sng" algn="ctr">
            <a:solidFill>
              <a:srgbClr val="004B8C"/>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p:cNvCxnSpPr/>
          <p:nvPr/>
        </p:nvCxnSpPr>
        <p:spPr bwMode="auto">
          <a:xfrm flipV="1">
            <a:off x="4302381" y="3881922"/>
            <a:ext cx="0" cy="1275831"/>
          </a:xfrm>
          <a:prstGeom prst="straightConnector1">
            <a:avLst/>
          </a:prstGeom>
          <a:solidFill>
            <a:schemeClr val="accent1"/>
          </a:solidFill>
          <a:ln w="25400" cap="flat" cmpd="sng" algn="ctr">
            <a:solidFill>
              <a:srgbClr val="004B8C"/>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p:cNvCxnSpPr>
            <a:stCxn id="7" idx="0"/>
          </p:cNvCxnSpPr>
          <p:nvPr/>
        </p:nvCxnSpPr>
        <p:spPr bwMode="auto">
          <a:xfrm flipH="1" flipV="1">
            <a:off x="5305245" y="3623178"/>
            <a:ext cx="1506322" cy="1699451"/>
          </a:xfrm>
          <a:prstGeom prst="straightConnector1">
            <a:avLst/>
          </a:prstGeom>
          <a:solidFill>
            <a:schemeClr val="accent1"/>
          </a:solidFill>
          <a:ln w="25400" cap="flat" cmpd="sng" algn="ctr">
            <a:solidFill>
              <a:srgbClr val="004B8C"/>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21"/>
          <p:cNvCxnSpPr/>
          <p:nvPr/>
        </p:nvCxnSpPr>
        <p:spPr bwMode="auto">
          <a:xfrm flipH="1" flipV="1">
            <a:off x="5512278" y="3239726"/>
            <a:ext cx="1785669" cy="909615"/>
          </a:xfrm>
          <a:prstGeom prst="straightConnector1">
            <a:avLst/>
          </a:prstGeom>
          <a:solidFill>
            <a:schemeClr val="accent1"/>
          </a:solidFill>
          <a:ln w="25400" cap="flat" cmpd="sng" algn="ctr">
            <a:solidFill>
              <a:srgbClr val="004B8C"/>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V="1">
            <a:off x="4300185" y="2458548"/>
            <a:ext cx="0" cy="511953"/>
          </a:xfrm>
          <a:prstGeom prst="straightConnector1">
            <a:avLst/>
          </a:prstGeom>
          <a:solidFill>
            <a:schemeClr val="accent1"/>
          </a:solidFill>
          <a:ln w="25400" cap="flat" cmpd="sng" algn="ctr">
            <a:solidFill>
              <a:srgbClr val="004B8C"/>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p:cNvSpPr txBox="1"/>
          <p:nvPr/>
        </p:nvSpPr>
        <p:spPr>
          <a:xfrm>
            <a:off x="2919570" y="1950973"/>
            <a:ext cx="2881993" cy="369332"/>
          </a:xfrm>
          <a:prstGeom prst="rect">
            <a:avLst/>
          </a:prstGeom>
          <a:noFill/>
        </p:spPr>
        <p:txBody>
          <a:bodyPr wrap="square" lIns="0" tIns="0" rIns="0" bIns="0" rtlCol="0">
            <a:spAutoFit/>
          </a:bodyPr>
          <a:lstStyle/>
          <a:p>
            <a:pPr algn="ctr"/>
            <a:r>
              <a:rPr lang="en-GB" sz="2400" dirty="0" smtClean="0">
                <a:solidFill>
                  <a:schemeClr val="tx1">
                    <a:lumMod val="60000"/>
                    <a:lumOff val="40000"/>
                  </a:schemeClr>
                </a:solidFill>
                <a:latin typeface="HelveticaNeue LT 85 Heavy" panose="020B0804020202020204" pitchFamily="34" charset="0"/>
              </a:rPr>
              <a:t>Assessment of risks</a:t>
            </a:r>
            <a:endParaRPr lang="en-GB" sz="2400" baseline="0" dirty="0" smtClean="0">
              <a:solidFill>
                <a:schemeClr val="tx1">
                  <a:lumMod val="60000"/>
                  <a:lumOff val="40000"/>
                </a:schemeClr>
              </a:solidFill>
              <a:latin typeface="HelveticaNeue LT 85 Heavy" panose="020B0804020202020204" pitchFamily="34" charset="0"/>
            </a:endParaRPr>
          </a:p>
        </p:txBody>
      </p:sp>
      <p:sp>
        <p:nvSpPr>
          <p:cNvPr id="21" name="TextBox 20"/>
          <p:cNvSpPr txBox="1"/>
          <p:nvPr/>
        </p:nvSpPr>
        <p:spPr>
          <a:xfrm>
            <a:off x="6498992" y="4252629"/>
            <a:ext cx="2437974" cy="246221"/>
          </a:xfrm>
          <a:prstGeom prst="rect">
            <a:avLst/>
          </a:prstGeom>
          <a:noFill/>
        </p:spPr>
        <p:txBody>
          <a:bodyPr wrap="square" lIns="0" tIns="0" rIns="0" bIns="0" rtlCol="0">
            <a:spAutoFit/>
          </a:bodyPr>
          <a:lstStyle/>
          <a:p>
            <a:pPr algn="ctr"/>
            <a:r>
              <a:rPr lang="en-GB" sz="1600" baseline="0" dirty="0" smtClean="0"/>
              <a:t>External events</a:t>
            </a:r>
          </a:p>
        </p:txBody>
      </p:sp>
    </p:spTree>
    <p:extLst>
      <p:ext uri="{BB962C8B-B14F-4D97-AF65-F5344CB8AC3E}">
        <p14:creationId xmlns:p14="http://schemas.microsoft.com/office/powerpoint/2010/main" val="2007459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External Data</a:t>
            </a:r>
            <a:endParaRPr lang="en-GB" dirty="0"/>
          </a:p>
        </p:txBody>
      </p:sp>
      <p:sp>
        <p:nvSpPr>
          <p:cNvPr id="3" name="Content Placeholder 2"/>
          <p:cNvSpPr>
            <a:spLocks noGrp="1"/>
          </p:cNvSpPr>
          <p:nvPr>
            <p:ph idx="1"/>
          </p:nvPr>
        </p:nvSpPr>
        <p:spPr/>
        <p:txBody>
          <a:bodyPr/>
          <a:lstStyle/>
          <a:p>
            <a:r>
              <a:rPr lang="en-GB" dirty="0" smtClean="0"/>
              <a:t>Where do we get it from?</a:t>
            </a:r>
          </a:p>
          <a:p>
            <a:endParaRPr lang="en-GB" dirty="0" smtClean="0"/>
          </a:p>
          <a:p>
            <a:r>
              <a:rPr lang="en-GB" dirty="0" smtClean="0"/>
              <a:t>How do we know it’s reliable?</a:t>
            </a:r>
          </a:p>
          <a:p>
            <a:endParaRPr lang="en-GB" dirty="0" smtClean="0"/>
          </a:p>
          <a:p>
            <a:r>
              <a:rPr lang="en-GB" dirty="0" smtClean="0"/>
              <a:t>What </a:t>
            </a:r>
            <a:r>
              <a:rPr lang="en-GB" dirty="0"/>
              <a:t>do we use it for?</a:t>
            </a:r>
          </a:p>
          <a:p>
            <a:endParaRPr lang="en-GB" dirty="0" smtClean="0"/>
          </a:p>
          <a:p>
            <a:r>
              <a:rPr lang="en-GB" dirty="0" smtClean="0"/>
              <a:t>How do we make it relevant to our business?</a:t>
            </a:r>
          </a:p>
          <a:p>
            <a:endParaRPr lang="en-GB" dirty="0" smtClean="0"/>
          </a:p>
          <a:p>
            <a:r>
              <a:rPr lang="en-GB" dirty="0" smtClean="0"/>
              <a:t>How do we make sense of it?</a:t>
            </a:r>
          </a:p>
          <a:p>
            <a:pPr lvl="1"/>
            <a:r>
              <a:rPr lang="en-GB" dirty="0" smtClean="0"/>
              <a:t>Sometimes v big numbers……</a:t>
            </a:r>
          </a:p>
          <a:p>
            <a:endParaRPr lang="en-GB" dirty="0"/>
          </a:p>
        </p:txBody>
      </p:sp>
    </p:spTree>
    <p:extLst>
      <p:ext uri="{BB962C8B-B14F-4D97-AF65-F5344CB8AC3E}">
        <p14:creationId xmlns:p14="http://schemas.microsoft.com/office/powerpoint/2010/main" val="1030259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9007" y="457030"/>
            <a:ext cx="7022424" cy="633742"/>
          </a:xfrm>
        </p:spPr>
        <p:txBody>
          <a:bodyPr anchor="t"/>
          <a:lstStyle/>
          <a:p>
            <a:r>
              <a:rPr lang="en-US" dirty="0"/>
              <a:t>Making Sense of Operational Risk Data</a:t>
            </a:r>
            <a:r>
              <a:rPr lang="en-GB" dirty="0" smtClean="0"/>
              <a:t/>
            </a:r>
            <a:br>
              <a:rPr lang="en-GB" dirty="0" smtClean="0"/>
            </a:br>
            <a:r>
              <a:rPr lang="en-GB" b="1" dirty="0" smtClean="0">
                <a:latin typeface="Arial Black" pitchFamily="34" charset="0"/>
              </a:rPr>
              <a:t>Aggregation</a:t>
            </a:r>
            <a:endParaRPr lang="en-GB" b="1" dirty="0">
              <a:latin typeface="Arial Black" pitchFamily="34" charset="0"/>
            </a:endParaRPr>
          </a:p>
        </p:txBody>
      </p:sp>
      <p:sp>
        <p:nvSpPr>
          <p:cNvPr id="4" name="TextBox 3"/>
          <p:cNvSpPr txBox="1"/>
          <p:nvPr/>
        </p:nvSpPr>
        <p:spPr>
          <a:xfrm>
            <a:off x="334977" y="1557195"/>
            <a:ext cx="8555525" cy="5909310"/>
          </a:xfrm>
          <a:prstGeom prst="rect">
            <a:avLst/>
          </a:prstGeom>
          <a:noFill/>
        </p:spPr>
        <p:txBody>
          <a:bodyPr wrap="square" lIns="0" tIns="0" rIns="0" bIns="0" rtlCol="0">
            <a:spAutoFit/>
          </a:bodyPr>
          <a:lstStyle/>
          <a:p>
            <a:endParaRPr lang="en-US" sz="1600" dirty="0"/>
          </a:p>
          <a:p>
            <a:pPr marL="285750" indent="-285750">
              <a:buFont typeface="Arial" panose="020B0604020202020204" pitchFamily="34" charset="0"/>
              <a:buChar char="•"/>
            </a:pPr>
            <a:r>
              <a:rPr lang="en-GB" sz="1600" baseline="0" dirty="0" smtClean="0"/>
              <a:t>Once data is organised</a:t>
            </a:r>
            <a:r>
              <a:rPr lang="en-GB" sz="1600" dirty="0" smtClean="0"/>
              <a:t> by linking to the Risk and Control Library, it helps identifying the areas of concerns and change. But this is not the full answer.</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Linkage </a:t>
            </a:r>
            <a:r>
              <a:rPr lang="en-GB" sz="1600" dirty="0"/>
              <a:t>is not fully efficient without </a:t>
            </a:r>
            <a:r>
              <a:rPr lang="en-GB" sz="1600" dirty="0" smtClean="0"/>
              <a:t>classification and aggregation.</a:t>
            </a:r>
            <a:endParaRPr lang="en-GB" sz="1600" dirty="0"/>
          </a:p>
          <a:p>
            <a:pPr marL="285750" indent="-285750">
              <a:buFont typeface="Arial" panose="020B0604020202020204" pitchFamily="34" charset="0"/>
              <a:buChar char="•"/>
            </a:pPr>
            <a:endParaRPr lang="en-GB" sz="1600" baseline="0" dirty="0"/>
          </a:p>
          <a:p>
            <a:r>
              <a:rPr lang="en-GB" sz="1600" b="1" dirty="0" smtClean="0"/>
              <a:t>Categorisation and aggregation</a:t>
            </a:r>
          </a:p>
          <a:p>
            <a:endParaRPr lang="en-GB" sz="1600" b="1" dirty="0"/>
          </a:p>
          <a:p>
            <a:r>
              <a:rPr lang="en-US" sz="1600" dirty="0" smtClean="0"/>
              <a:t>Risks </a:t>
            </a:r>
            <a:r>
              <a:rPr lang="en-US" sz="1600" dirty="0"/>
              <a:t>should be aggregated across business areas and into risk categories such as top/key risks.</a:t>
            </a:r>
          </a:p>
          <a:p>
            <a:pPr lvl="0"/>
            <a:endParaRPr lang="en-US" sz="1600" dirty="0" smtClean="0"/>
          </a:p>
          <a:p>
            <a:pPr lvl="0"/>
            <a:r>
              <a:rPr lang="en-US" sz="1600" dirty="0" smtClean="0"/>
              <a:t>There </a:t>
            </a:r>
            <a:r>
              <a:rPr lang="en-US" sz="1600" dirty="0"/>
              <a:t>are many ways, from the simplest to the more complex, to aggregate risks.</a:t>
            </a:r>
          </a:p>
          <a:p>
            <a:pPr lvl="0"/>
            <a:endParaRPr lang="en-US" sz="1600" dirty="0"/>
          </a:p>
          <a:p>
            <a:pPr marL="285750" lvl="0" indent="-285750">
              <a:buFont typeface="Arial" panose="020B0604020202020204" pitchFamily="34" charset="0"/>
              <a:buChar char="•"/>
            </a:pPr>
            <a:r>
              <a:rPr lang="en-US" sz="1600" dirty="0"/>
              <a:t>Average or </a:t>
            </a:r>
            <a:r>
              <a:rPr lang="en-US" sz="1600" dirty="0" smtClean="0"/>
              <a:t>median sub-risk</a:t>
            </a:r>
            <a:endParaRPr lang="en-US" sz="1600" dirty="0"/>
          </a:p>
          <a:p>
            <a:pPr marL="285750" lvl="0" indent="-285750">
              <a:buFont typeface="Arial" panose="020B0604020202020204" pitchFamily="34" charset="0"/>
              <a:buChar char="•"/>
            </a:pPr>
            <a:endParaRPr lang="en-US" sz="1600" dirty="0"/>
          </a:p>
          <a:p>
            <a:pPr marL="285750" lvl="0" indent="-285750">
              <a:buFont typeface="Arial" panose="020B0604020202020204" pitchFamily="34" charset="0"/>
              <a:buChar char="•"/>
            </a:pPr>
            <a:r>
              <a:rPr lang="en-US" sz="1600" dirty="0"/>
              <a:t>Weighted </a:t>
            </a:r>
            <a:r>
              <a:rPr lang="en-US" sz="1600" dirty="0" smtClean="0"/>
              <a:t>average of sub-risks</a:t>
            </a:r>
            <a:endParaRPr lang="en-US" sz="1600" dirty="0"/>
          </a:p>
          <a:p>
            <a:pPr marL="285750" lvl="0" indent="-285750">
              <a:buFont typeface="Arial" panose="020B0604020202020204" pitchFamily="34" charset="0"/>
              <a:buChar char="•"/>
            </a:pPr>
            <a:endParaRPr lang="en-US" sz="1600" dirty="0"/>
          </a:p>
          <a:p>
            <a:pPr marL="285750" lvl="0" indent="-285750">
              <a:buFont typeface="Arial" panose="020B0604020202020204" pitchFamily="34" charset="0"/>
              <a:buChar char="•"/>
            </a:pPr>
            <a:r>
              <a:rPr lang="en-US" sz="1600" dirty="0" smtClean="0"/>
              <a:t>Highest </a:t>
            </a:r>
            <a:r>
              <a:rPr lang="en-US" sz="1600" dirty="0"/>
              <a:t>risk materiality (combination of impact and probability</a:t>
            </a:r>
            <a:r>
              <a:rPr lang="en-US" sz="1600" dirty="0" smtClean="0"/>
              <a:t>) across sub-risks</a:t>
            </a:r>
            <a:endParaRPr lang="en-US" sz="1600" dirty="0"/>
          </a:p>
          <a:p>
            <a:pPr marL="285750" lvl="0" indent="-285750">
              <a:buFont typeface="Arial" panose="020B0604020202020204" pitchFamily="34" charset="0"/>
              <a:buChar char="•"/>
            </a:pPr>
            <a:endParaRPr lang="en-US" sz="1600" dirty="0"/>
          </a:p>
          <a:p>
            <a:pPr marL="285750" lvl="0" indent="-285750">
              <a:buFont typeface="Arial" panose="020B0604020202020204" pitchFamily="34" charset="0"/>
              <a:buChar char="•"/>
            </a:pPr>
            <a:r>
              <a:rPr lang="en-US" sz="1600" dirty="0"/>
              <a:t>Addition of risk </a:t>
            </a:r>
            <a:r>
              <a:rPr lang="en-US" sz="1600" dirty="0" err="1"/>
              <a:t>materialities</a:t>
            </a:r>
            <a:endParaRPr lang="en-US" sz="1600" dirty="0"/>
          </a:p>
          <a:p>
            <a:pPr lvl="0"/>
            <a:endParaRPr lang="en-US" sz="1600" dirty="0"/>
          </a:p>
          <a:p>
            <a:r>
              <a:rPr lang="en-GB" sz="1600" dirty="0"/>
              <a:t> </a:t>
            </a:r>
          </a:p>
          <a:p>
            <a:pPr marL="285750" indent="-285750">
              <a:buFont typeface="Arial" panose="020B0604020202020204" pitchFamily="34" charset="0"/>
              <a:buChar char="•"/>
            </a:pPr>
            <a:endParaRPr lang="en-GB" sz="1600" baseline="0" dirty="0" smtClean="0"/>
          </a:p>
          <a:p>
            <a:pPr marL="285750" indent="-285750">
              <a:buFont typeface="Arial" panose="020B0604020202020204" pitchFamily="34" charset="0"/>
              <a:buChar char="•"/>
            </a:pPr>
            <a:endParaRPr lang="en-GB" sz="1600" baseline="0" dirty="0" smtClean="0"/>
          </a:p>
        </p:txBody>
      </p:sp>
    </p:spTree>
    <p:extLst>
      <p:ext uri="{BB962C8B-B14F-4D97-AF65-F5344CB8AC3E}">
        <p14:creationId xmlns:p14="http://schemas.microsoft.com/office/powerpoint/2010/main" val="31564763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Making Sense of Operational Risk </a:t>
            </a:r>
            <a:r>
              <a:rPr lang="en-US" dirty="0" smtClean="0"/>
              <a:t>Data</a:t>
            </a:r>
            <a:br>
              <a:rPr lang="en-US" dirty="0" smtClean="0"/>
            </a:br>
            <a:r>
              <a:rPr lang="en-GB" b="1" dirty="0" smtClean="0">
                <a:latin typeface="Arial Black" pitchFamily="34" charset="0"/>
              </a:rPr>
              <a:t>Data linkage and aggregation</a:t>
            </a:r>
            <a:endParaRPr lang="en-GB" dirty="0"/>
          </a:p>
        </p:txBody>
      </p:sp>
      <p:sp>
        <p:nvSpPr>
          <p:cNvPr id="36" name="Content Placeholder 5"/>
          <p:cNvSpPr>
            <a:spLocks noGrp="1"/>
          </p:cNvSpPr>
          <p:nvPr>
            <p:ph idx="1"/>
          </p:nvPr>
        </p:nvSpPr>
        <p:spPr>
          <a:xfrm>
            <a:off x="332286" y="1601377"/>
            <a:ext cx="8450263" cy="4212838"/>
          </a:xfrm>
        </p:spPr>
        <p:txBody>
          <a:bodyPr/>
          <a:lstStyle/>
          <a:p>
            <a:pPr marL="180000" lvl="1" indent="0">
              <a:buNone/>
            </a:pPr>
            <a:endParaRPr lang="en-US" sz="1800" dirty="0"/>
          </a:p>
          <a:p>
            <a:pPr lvl="1">
              <a:buFont typeface="Arial" panose="020B0604020202020204" pitchFamily="34" charset="0"/>
              <a:buChar char="•"/>
            </a:pPr>
            <a:endParaRPr lang="en-US" sz="1800" dirty="0" smtClean="0"/>
          </a:p>
        </p:txBody>
      </p:sp>
      <p:cxnSp>
        <p:nvCxnSpPr>
          <p:cNvPr id="29" name="Straight Arrow Connector 28"/>
          <p:cNvCxnSpPr/>
          <p:nvPr/>
        </p:nvCxnSpPr>
        <p:spPr bwMode="auto">
          <a:xfrm flipV="1">
            <a:off x="4280732" y="3180153"/>
            <a:ext cx="1" cy="668830"/>
          </a:xfrm>
          <a:prstGeom prst="straightConnector1">
            <a:avLst/>
          </a:prstGeom>
          <a:solidFill>
            <a:schemeClr val="accent1"/>
          </a:solidFill>
          <a:ln w="25400" cap="flat" cmpd="sng" algn="ctr">
            <a:solidFill>
              <a:srgbClr val="004B8C"/>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p:cNvSpPr txBox="1"/>
          <p:nvPr/>
        </p:nvSpPr>
        <p:spPr>
          <a:xfrm>
            <a:off x="2779446" y="2732554"/>
            <a:ext cx="2881993" cy="369332"/>
          </a:xfrm>
          <a:prstGeom prst="rect">
            <a:avLst/>
          </a:prstGeom>
          <a:noFill/>
        </p:spPr>
        <p:txBody>
          <a:bodyPr wrap="square" lIns="0" tIns="0" rIns="0" bIns="0" rtlCol="0">
            <a:spAutoFit/>
          </a:bodyPr>
          <a:lstStyle/>
          <a:p>
            <a:pPr algn="ctr"/>
            <a:r>
              <a:rPr lang="en-GB" sz="2400" dirty="0">
                <a:solidFill>
                  <a:schemeClr val="tx1">
                    <a:lumMod val="60000"/>
                    <a:lumOff val="40000"/>
                  </a:schemeClr>
                </a:solidFill>
                <a:latin typeface="HelveticaNeue LT 85 Heavy" panose="020B0804020202020204" pitchFamily="34" charset="0"/>
              </a:rPr>
              <a:t>Assessment of risks</a:t>
            </a:r>
          </a:p>
        </p:txBody>
      </p:sp>
      <p:sp>
        <p:nvSpPr>
          <p:cNvPr id="28" name="TextBox 27"/>
          <p:cNvSpPr txBox="1"/>
          <p:nvPr/>
        </p:nvSpPr>
        <p:spPr>
          <a:xfrm>
            <a:off x="4604889" y="2100968"/>
            <a:ext cx="2206658" cy="492443"/>
          </a:xfrm>
          <a:prstGeom prst="rect">
            <a:avLst/>
          </a:prstGeom>
          <a:noFill/>
        </p:spPr>
        <p:txBody>
          <a:bodyPr wrap="square" lIns="0" tIns="0" rIns="0" bIns="0" rtlCol="0">
            <a:spAutoFit/>
          </a:bodyPr>
          <a:lstStyle/>
          <a:p>
            <a:pPr algn="ctr"/>
            <a:r>
              <a:rPr lang="en-GB" sz="1600" baseline="0" dirty="0" smtClean="0">
                <a:solidFill>
                  <a:srgbClr val="FF0000"/>
                </a:solidFill>
              </a:rPr>
              <a:t>Classification and aggregation</a:t>
            </a:r>
          </a:p>
        </p:txBody>
      </p:sp>
      <p:sp>
        <p:nvSpPr>
          <p:cNvPr id="19" name="TextBox 18"/>
          <p:cNvSpPr txBox="1"/>
          <p:nvPr/>
        </p:nvSpPr>
        <p:spPr>
          <a:xfrm>
            <a:off x="2848362" y="1530613"/>
            <a:ext cx="2881993" cy="369332"/>
          </a:xfrm>
          <a:prstGeom prst="rect">
            <a:avLst/>
          </a:prstGeom>
          <a:noFill/>
        </p:spPr>
        <p:txBody>
          <a:bodyPr wrap="square" lIns="0" tIns="0" rIns="0" bIns="0" rtlCol="0">
            <a:spAutoFit/>
          </a:bodyPr>
          <a:lstStyle/>
          <a:p>
            <a:pPr algn="ctr"/>
            <a:r>
              <a:rPr lang="en-GB" sz="2400" dirty="0" smtClean="0">
                <a:solidFill>
                  <a:schemeClr val="tx1">
                    <a:lumMod val="60000"/>
                    <a:lumOff val="40000"/>
                  </a:schemeClr>
                </a:solidFill>
                <a:latin typeface="HelveticaNeue LT 85 Heavy" panose="020B0804020202020204" pitchFamily="34" charset="0"/>
              </a:rPr>
              <a:t>Risk Profile</a:t>
            </a:r>
            <a:endParaRPr lang="en-GB" sz="2400" baseline="0" dirty="0" smtClean="0">
              <a:solidFill>
                <a:schemeClr val="tx1">
                  <a:lumMod val="60000"/>
                  <a:lumOff val="40000"/>
                </a:schemeClr>
              </a:solidFill>
              <a:latin typeface="HelveticaNeue LT 85 Heavy" panose="020B0804020202020204" pitchFamily="34" charset="0"/>
            </a:endParaRPr>
          </a:p>
        </p:txBody>
      </p:sp>
      <p:cxnSp>
        <p:nvCxnSpPr>
          <p:cNvPr id="30" name="Straight Arrow Connector 29"/>
          <p:cNvCxnSpPr/>
          <p:nvPr/>
        </p:nvCxnSpPr>
        <p:spPr bwMode="auto">
          <a:xfrm flipV="1">
            <a:off x="4260612" y="2012775"/>
            <a:ext cx="1" cy="668830"/>
          </a:xfrm>
          <a:prstGeom prst="straightConnector1">
            <a:avLst/>
          </a:prstGeom>
          <a:solidFill>
            <a:schemeClr val="accent1"/>
          </a:solidFill>
          <a:ln w="25400" cap="flat" cmpd="sng" algn="ctr">
            <a:solidFill>
              <a:srgbClr val="004B8C"/>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p:cNvSpPr txBox="1"/>
          <p:nvPr/>
        </p:nvSpPr>
        <p:spPr>
          <a:xfrm>
            <a:off x="3103271" y="3930550"/>
            <a:ext cx="2463282" cy="738664"/>
          </a:xfrm>
          <a:prstGeom prst="rect">
            <a:avLst/>
          </a:prstGeom>
          <a:noFill/>
        </p:spPr>
        <p:txBody>
          <a:bodyPr wrap="square" lIns="0" tIns="0" rIns="0" bIns="0" rtlCol="0">
            <a:spAutoFit/>
          </a:bodyPr>
          <a:lstStyle/>
          <a:p>
            <a:pPr algn="ctr"/>
            <a:r>
              <a:rPr lang="en-GB" sz="2400" dirty="0" smtClean="0">
                <a:solidFill>
                  <a:schemeClr val="tx1">
                    <a:lumMod val="60000"/>
                    <a:lumOff val="40000"/>
                  </a:schemeClr>
                </a:solidFill>
                <a:latin typeface="HelveticaNeue LT 85 Heavy" panose="020B0804020202020204" pitchFamily="34" charset="0"/>
              </a:rPr>
              <a:t>Risk and control library</a:t>
            </a:r>
            <a:endParaRPr lang="en-GB" sz="2400" baseline="0" dirty="0" smtClean="0">
              <a:solidFill>
                <a:schemeClr val="tx1">
                  <a:lumMod val="60000"/>
                  <a:lumOff val="40000"/>
                </a:schemeClr>
              </a:solidFill>
              <a:latin typeface="HelveticaNeue LT 85 Heavy" panose="020B0804020202020204" pitchFamily="34" charset="0"/>
            </a:endParaRPr>
          </a:p>
        </p:txBody>
      </p:sp>
      <p:sp>
        <p:nvSpPr>
          <p:cNvPr id="23" name="TextBox 22"/>
          <p:cNvSpPr txBox="1"/>
          <p:nvPr/>
        </p:nvSpPr>
        <p:spPr>
          <a:xfrm>
            <a:off x="2861506" y="6247907"/>
            <a:ext cx="2864498" cy="246221"/>
          </a:xfrm>
          <a:prstGeom prst="rect">
            <a:avLst/>
          </a:prstGeom>
          <a:noFill/>
        </p:spPr>
        <p:txBody>
          <a:bodyPr wrap="square" lIns="0" tIns="0" rIns="0" bIns="0" rtlCol="0">
            <a:spAutoFit/>
          </a:bodyPr>
          <a:lstStyle/>
          <a:p>
            <a:pPr algn="ctr"/>
            <a:r>
              <a:rPr lang="en-GB" sz="1600" baseline="0" dirty="0" smtClean="0"/>
              <a:t>Internal loss/events</a:t>
            </a:r>
          </a:p>
        </p:txBody>
      </p:sp>
      <p:sp>
        <p:nvSpPr>
          <p:cNvPr id="24" name="TextBox 23"/>
          <p:cNvSpPr txBox="1"/>
          <p:nvPr/>
        </p:nvSpPr>
        <p:spPr>
          <a:xfrm>
            <a:off x="5370692" y="6185229"/>
            <a:ext cx="2864498" cy="246221"/>
          </a:xfrm>
          <a:prstGeom prst="rect">
            <a:avLst/>
          </a:prstGeom>
          <a:noFill/>
        </p:spPr>
        <p:txBody>
          <a:bodyPr wrap="square" lIns="0" tIns="0" rIns="0" bIns="0" rtlCol="0">
            <a:spAutoFit/>
          </a:bodyPr>
          <a:lstStyle/>
          <a:p>
            <a:pPr algn="ctr"/>
            <a:r>
              <a:rPr lang="en-GB" sz="1600" baseline="0" dirty="0" smtClean="0"/>
              <a:t>Issues and actions</a:t>
            </a:r>
          </a:p>
        </p:txBody>
      </p:sp>
      <p:sp>
        <p:nvSpPr>
          <p:cNvPr id="25" name="TextBox 24"/>
          <p:cNvSpPr txBox="1"/>
          <p:nvPr/>
        </p:nvSpPr>
        <p:spPr>
          <a:xfrm>
            <a:off x="271293" y="6247905"/>
            <a:ext cx="2864498" cy="246221"/>
          </a:xfrm>
          <a:prstGeom prst="rect">
            <a:avLst/>
          </a:prstGeom>
          <a:noFill/>
        </p:spPr>
        <p:txBody>
          <a:bodyPr wrap="square" lIns="0" tIns="0" rIns="0" bIns="0" rtlCol="0">
            <a:spAutoFit/>
          </a:bodyPr>
          <a:lstStyle/>
          <a:p>
            <a:pPr algn="ctr"/>
            <a:r>
              <a:rPr lang="en-GB" sz="1600" baseline="0" dirty="0" smtClean="0"/>
              <a:t>Risk Indicators</a:t>
            </a:r>
          </a:p>
        </p:txBody>
      </p:sp>
      <p:cxnSp>
        <p:nvCxnSpPr>
          <p:cNvPr id="26" name="Straight Arrow Connector 25"/>
          <p:cNvCxnSpPr/>
          <p:nvPr/>
        </p:nvCxnSpPr>
        <p:spPr bwMode="auto">
          <a:xfrm flipV="1">
            <a:off x="1703542" y="4485730"/>
            <a:ext cx="1643507" cy="1568453"/>
          </a:xfrm>
          <a:prstGeom prst="straightConnector1">
            <a:avLst/>
          </a:prstGeom>
          <a:solidFill>
            <a:schemeClr val="accent1"/>
          </a:solidFill>
          <a:ln w="25400" cap="flat" cmpd="sng" algn="ctr">
            <a:solidFill>
              <a:srgbClr val="004B8C"/>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p:cNvCxnSpPr/>
          <p:nvPr/>
        </p:nvCxnSpPr>
        <p:spPr bwMode="auto">
          <a:xfrm flipV="1">
            <a:off x="4293755" y="4744522"/>
            <a:ext cx="0" cy="1275831"/>
          </a:xfrm>
          <a:prstGeom prst="straightConnector1">
            <a:avLst/>
          </a:prstGeom>
          <a:solidFill>
            <a:schemeClr val="accent1"/>
          </a:solidFill>
          <a:ln w="25400" cap="flat" cmpd="sng" algn="ctr">
            <a:solidFill>
              <a:srgbClr val="004B8C"/>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Arrow Connector 30"/>
          <p:cNvCxnSpPr>
            <a:stCxn id="24" idx="0"/>
          </p:cNvCxnSpPr>
          <p:nvPr/>
        </p:nvCxnSpPr>
        <p:spPr bwMode="auto">
          <a:xfrm flipH="1" flipV="1">
            <a:off x="5296619" y="4485778"/>
            <a:ext cx="1506322" cy="1699451"/>
          </a:xfrm>
          <a:prstGeom prst="straightConnector1">
            <a:avLst/>
          </a:prstGeom>
          <a:solidFill>
            <a:schemeClr val="accent1"/>
          </a:solidFill>
          <a:ln w="25400" cap="flat" cmpd="sng" algn="ctr">
            <a:solidFill>
              <a:srgbClr val="004B8C"/>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31"/>
          <p:cNvCxnSpPr/>
          <p:nvPr/>
        </p:nvCxnSpPr>
        <p:spPr bwMode="auto">
          <a:xfrm flipH="1" flipV="1">
            <a:off x="5503652" y="4102326"/>
            <a:ext cx="1785669" cy="909615"/>
          </a:xfrm>
          <a:prstGeom prst="straightConnector1">
            <a:avLst/>
          </a:prstGeom>
          <a:solidFill>
            <a:schemeClr val="accent1"/>
          </a:solidFill>
          <a:ln w="25400" cap="flat" cmpd="sng" algn="ctr">
            <a:solidFill>
              <a:srgbClr val="004B8C"/>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6765399" y="5023735"/>
            <a:ext cx="2437974" cy="246221"/>
          </a:xfrm>
          <a:prstGeom prst="rect">
            <a:avLst/>
          </a:prstGeom>
          <a:noFill/>
        </p:spPr>
        <p:txBody>
          <a:bodyPr wrap="square" lIns="0" tIns="0" rIns="0" bIns="0" rtlCol="0">
            <a:spAutoFit/>
          </a:bodyPr>
          <a:lstStyle/>
          <a:p>
            <a:pPr algn="ctr"/>
            <a:r>
              <a:rPr lang="en-GB" sz="1600" baseline="0" dirty="0" smtClean="0"/>
              <a:t>External events</a:t>
            </a:r>
          </a:p>
        </p:txBody>
      </p:sp>
    </p:spTree>
    <p:extLst>
      <p:ext uri="{BB962C8B-B14F-4D97-AF65-F5344CB8AC3E}">
        <p14:creationId xmlns:p14="http://schemas.microsoft.com/office/powerpoint/2010/main" val="401411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Making Sense of Operational Risk Data</a:t>
            </a:r>
            <a:r>
              <a:rPr lang="en-US" dirty="0" smtClean="0"/>
              <a:t/>
            </a:r>
            <a:br>
              <a:rPr lang="en-US" dirty="0" smtClean="0"/>
            </a:br>
            <a:r>
              <a:rPr lang="en-US" b="1" dirty="0">
                <a:latin typeface="Arial Black" pitchFamily="34" charset="0"/>
              </a:rPr>
              <a:t>The path to ‘</a:t>
            </a:r>
            <a:r>
              <a:rPr lang="en-US" b="1" dirty="0" smtClean="0">
                <a:latin typeface="Arial Black" pitchFamily="34" charset="0"/>
              </a:rPr>
              <a:t>’enlightenment</a:t>
            </a:r>
            <a:r>
              <a:rPr lang="en-US" b="1" dirty="0" smtClean="0">
                <a:latin typeface="Arial Black" pitchFamily="34" charset="0"/>
              </a:rPr>
              <a:t>’’</a:t>
            </a:r>
            <a:endParaRPr lang="en-GB" dirty="0"/>
          </a:p>
        </p:txBody>
      </p:sp>
      <p:sp>
        <p:nvSpPr>
          <p:cNvPr id="3" name="Rectangle 2"/>
          <p:cNvSpPr/>
          <p:nvPr/>
        </p:nvSpPr>
        <p:spPr bwMode="auto">
          <a:xfrm>
            <a:off x="460472" y="1709327"/>
            <a:ext cx="1049153" cy="664143"/>
          </a:xfrm>
          <a:prstGeom prst="rect">
            <a:avLst/>
          </a:prstGeom>
          <a:solidFill>
            <a:srgbClr val="99D9F3"/>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b="0" i="0" u="none" strike="noStrike" cap="none" normalizeH="0" baseline="-25000" dirty="0" smtClean="0">
                <a:ln>
                  <a:noFill/>
                </a:ln>
                <a:solidFill>
                  <a:schemeClr val="tx1"/>
                </a:solidFill>
                <a:effectLst/>
                <a:latin typeface="Arial" charset="0"/>
                <a:ea typeface="ヒラギノ角ゴ Pro W3" pitchFamily="-57" charset="-128"/>
              </a:rPr>
              <a:t>Data collection</a:t>
            </a:r>
            <a:endParaRPr lang="en-GB" baseline="-25000" dirty="0">
              <a:latin typeface="Arial" charset="0"/>
              <a:ea typeface="ヒラギノ角ゴ Pro W3" pitchFamily="-57" charset="-128"/>
            </a:endParaRPr>
          </a:p>
        </p:txBody>
      </p:sp>
      <p:sp>
        <p:nvSpPr>
          <p:cNvPr id="28" name="Rectangle 27"/>
          <p:cNvSpPr/>
          <p:nvPr/>
        </p:nvSpPr>
        <p:spPr bwMode="auto">
          <a:xfrm>
            <a:off x="5791474" y="1698783"/>
            <a:ext cx="1049153" cy="664143"/>
          </a:xfrm>
          <a:prstGeom prst="rect">
            <a:avLst/>
          </a:prstGeom>
          <a:solidFill>
            <a:srgbClr val="99D9F3"/>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baseline="-25000" dirty="0">
                <a:latin typeface="Arial" charset="0"/>
                <a:ea typeface="ヒラギノ角ゴ Pro W3" pitchFamily="-57" charset="-128"/>
              </a:rPr>
              <a:t>Information</a:t>
            </a:r>
          </a:p>
        </p:txBody>
      </p:sp>
      <p:sp>
        <p:nvSpPr>
          <p:cNvPr id="29" name="Rectangle 28"/>
          <p:cNvSpPr/>
          <p:nvPr/>
        </p:nvSpPr>
        <p:spPr bwMode="auto">
          <a:xfrm>
            <a:off x="7656109" y="1698783"/>
            <a:ext cx="1239814" cy="664143"/>
          </a:xfrm>
          <a:prstGeom prst="rect">
            <a:avLst/>
          </a:prstGeom>
          <a:solidFill>
            <a:srgbClr val="99D9F3"/>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baseline="-25000" dirty="0">
                <a:latin typeface="Arial" charset="0"/>
                <a:ea typeface="ヒラギノ角ゴ Pro W3" pitchFamily="-57" charset="-128"/>
              </a:rPr>
              <a:t>Insight/</a:t>
            </a:r>
          </a:p>
          <a:p>
            <a:pPr marL="0" marR="0" indent="0" algn="ctr" defTabSz="914400" rtl="0" eaLnBrk="0" fontAlgn="base" latinLnBrk="0" hangingPunct="0">
              <a:lnSpc>
                <a:spcPct val="100000"/>
              </a:lnSpc>
              <a:spcBef>
                <a:spcPct val="0"/>
              </a:spcBef>
              <a:spcAft>
                <a:spcPct val="0"/>
              </a:spcAft>
              <a:buClrTx/>
              <a:buSzTx/>
              <a:buFontTx/>
              <a:buNone/>
              <a:tabLst/>
            </a:pPr>
            <a:r>
              <a:rPr lang="en-GB" baseline="-25000" dirty="0">
                <a:latin typeface="Arial" charset="0"/>
                <a:ea typeface="ヒラギノ角ゴ Pro W3" pitchFamily="-57" charset="-128"/>
              </a:rPr>
              <a:t>Knowledge</a:t>
            </a:r>
          </a:p>
        </p:txBody>
      </p:sp>
      <p:sp>
        <p:nvSpPr>
          <p:cNvPr id="31" name="Right Arrow 30"/>
          <p:cNvSpPr/>
          <p:nvPr/>
        </p:nvSpPr>
        <p:spPr bwMode="auto">
          <a:xfrm>
            <a:off x="5104227" y="1910538"/>
            <a:ext cx="587141" cy="240632"/>
          </a:xfrm>
          <a:prstGeom prst="rightArrow">
            <a:avLst/>
          </a:prstGeom>
          <a:solidFill>
            <a:srgbClr val="66C6EE"/>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25000" smtClean="0">
              <a:ln>
                <a:noFill/>
              </a:ln>
              <a:solidFill>
                <a:schemeClr val="tx1"/>
              </a:solidFill>
              <a:effectLst/>
              <a:latin typeface="Arial" charset="0"/>
              <a:ea typeface="ヒラギノ角ゴ Pro W3" pitchFamily="-57" charset="-128"/>
            </a:endParaRPr>
          </a:p>
        </p:txBody>
      </p:sp>
      <p:sp>
        <p:nvSpPr>
          <p:cNvPr id="32" name="Right Arrow 31"/>
          <p:cNvSpPr/>
          <p:nvPr/>
        </p:nvSpPr>
        <p:spPr bwMode="auto">
          <a:xfrm>
            <a:off x="6944443" y="1910538"/>
            <a:ext cx="587141" cy="240632"/>
          </a:xfrm>
          <a:prstGeom prst="rightArrow">
            <a:avLst/>
          </a:prstGeom>
          <a:solidFill>
            <a:srgbClr val="66C6EE"/>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25000" smtClean="0">
              <a:ln>
                <a:noFill/>
              </a:ln>
              <a:solidFill>
                <a:schemeClr val="tx1"/>
              </a:solidFill>
              <a:effectLst/>
              <a:latin typeface="Arial" charset="0"/>
              <a:ea typeface="ヒラギノ角ゴ Pro W3" pitchFamily="-57" charset="-128"/>
            </a:endParaRPr>
          </a:p>
        </p:txBody>
      </p:sp>
      <p:sp>
        <p:nvSpPr>
          <p:cNvPr id="67" name="TextBox 66"/>
          <p:cNvSpPr txBox="1"/>
          <p:nvPr/>
        </p:nvSpPr>
        <p:spPr>
          <a:xfrm>
            <a:off x="3711909" y="2569776"/>
            <a:ext cx="1498445" cy="369332"/>
          </a:xfrm>
          <a:prstGeom prst="rect">
            <a:avLst/>
          </a:prstGeom>
          <a:noFill/>
        </p:spPr>
        <p:txBody>
          <a:bodyPr wrap="square" lIns="0" tIns="0" rIns="0" bIns="0" rtlCol="0">
            <a:spAutoFit/>
          </a:bodyPr>
          <a:lstStyle/>
          <a:p>
            <a:pPr algn="ctr"/>
            <a:r>
              <a:rPr lang="en-GB" sz="1200" baseline="0" dirty="0" smtClean="0"/>
              <a:t>Risk and control taxonomy</a:t>
            </a:r>
          </a:p>
        </p:txBody>
      </p:sp>
      <p:sp>
        <p:nvSpPr>
          <p:cNvPr id="68" name="TextBox 67"/>
          <p:cNvSpPr txBox="1"/>
          <p:nvPr/>
        </p:nvSpPr>
        <p:spPr>
          <a:xfrm>
            <a:off x="3711909" y="3092426"/>
            <a:ext cx="1604382" cy="553998"/>
          </a:xfrm>
          <a:prstGeom prst="rect">
            <a:avLst/>
          </a:prstGeom>
          <a:noFill/>
        </p:spPr>
        <p:txBody>
          <a:bodyPr wrap="square" lIns="0" tIns="0" rIns="0" bIns="0" rtlCol="0">
            <a:spAutoFit/>
          </a:bodyPr>
          <a:lstStyle/>
          <a:p>
            <a:pPr marL="171450" indent="-171450">
              <a:buFont typeface="Arial" panose="020B0604020202020204" pitchFamily="34" charset="0"/>
              <a:buChar char="•"/>
            </a:pPr>
            <a:r>
              <a:rPr lang="en-GB" sz="900" baseline="0" dirty="0" smtClean="0"/>
              <a:t>Relevant to the business</a:t>
            </a:r>
          </a:p>
          <a:p>
            <a:pPr marL="171450" indent="-171450">
              <a:buFont typeface="Arial" panose="020B0604020202020204" pitchFamily="34" charset="0"/>
              <a:buChar char="•"/>
            </a:pPr>
            <a:r>
              <a:rPr lang="en-GB" sz="900" dirty="0" smtClean="0"/>
              <a:t>Rigorously enforced</a:t>
            </a:r>
          </a:p>
          <a:p>
            <a:pPr marL="171450" indent="-171450">
              <a:buFont typeface="Arial" panose="020B0604020202020204" pitchFamily="34" charset="0"/>
              <a:buChar char="•"/>
            </a:pPr>
            <a:r>
              <a:rPr lang="en-GB" sz="900" baseline="0" dirty="0" smtClean="0"/>
              <a:t>Used to categorise all risk data</a:t>
            </a:r>
          </a:p>
        </p:txBody>
      </p:sp>
      <p:sp>
        <p:nvSpPr>
          <p:cNvPr id="70" name="TextBox 69"/>
          <p:cNvSpPr txBox="1"/>
          <p:nvPr/>
        </p:nvSpPr>
        <p:spPr>
          <a:xfrm>
            <a:off x="5463013" y="2591270"/>
            <a:ext cx="1569476" cy="184666"/>
          </a:xfrm>
          <a:prstGeom prst="rect">
            <a:avLst/>
          </a:prstGeom>
          <a:noFill/>
        </p:spPr>
        <p:txBody>
          <a:bodyPr wrap="square" lIns="0" tIns="0" rIns="0" bIns="0" rtlCol="0">
            <a:spAutoFit/>
          </a:bodyPr>
          <a:lstStyle/>
          <a:p>
            <a:pPr algn="ctr"/>
            <a:r>
              <a:rPr lang="en-GB" sz="1200" baseline="0" dirty="0" smtClean="0"/>
              <a:t>Reporting</a:t>
            </a:r>
          </a:p>
        </p:txBody>
      </p:sp>
      <p:sp>
        <p:nvSpPr>
          <p:cNvPr id="73" name="Rectangle 72"/>
          <p:cNvSpPr/>
          <p:nvPr/>
        </p:nvSpPr>
        <p:spPr bwMode="auto">
          <a:xfrm>
            <a:off x="3978985" y="1709326"/>
            <a:ext cx="1049153" cy="664143"/>
          </a:xfrm>
          <a:prstGeom prst="rect">
            <a:avLst/>
          </a:prstGeom>
          <a:solidFill>
            <a:srgbClr val="99D9F3"/>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baseline="-25000" dirty="0">
                <a:latin typeface="Arial" charset="0"/>
                <a:ea typeface="ヒラギノ角ゴ Pro W3" pitchFamily="-57" charset="-128"/>
              </a:rPr>
              <a:t>Organise</a:t>
            </a:r>
            <a:r>
              <a:rPr kumimoji="0" lang="en-GB" b="0" i="0" u="none" strike="noStrike" cap="none" normalizeH="0" baseline="-25000" dirty="0" smtClean="0">
                <a:ln>
                  <a:noFill/>
                </a:ln>
                <a:solidFill>
                  <a:schemeClr val="tx1"/>
                </a:solidFill>
                <a:effectLst/>
                <a:latin typeface="Arial" charset="0"/>
                <a:ea typeface="ヒラギノ角ゴ Pro W3" pitchFamily="-57" charset="-128"/>
              </a:rPr>
              <a:t> &amp; Manage</a:t>
            </a:r>
          </a:p>
        </p:txBody>
      </p:sp>
      <p:sp>
        <p:nvSpPr>
          <p:cNvPr id="74" name="TextBox 73"/>
          <p:cNvSpPr txBox="1"/>
          <p:nvPr/>
        </p:nvSpPr>
        <p:spPr>
          <a:xfrm>
            <a:off x="2432649" y="5798598"/>
            <a:ext cx="3976777" cy="692497"/>
          </a:xfrm>
          <a:prstGeom prst="rect">
            <a:avLst/>
          </a:prstGeom>
          <a:noFill/>
        </p:spPr>
        <p:txBody>
          <a:bodyPr wrap="square" lIns="0" tIns="0" rIns="0" bIns="0" rtlCol="0">
            <a:spAutoFit/>
          </a:bodyPr>
          <a:lstStyle/>
          <a:p>
            <a:pPr marL="171450" indent="-171450">
              <a:buFont typeface="Arial" panose="020B0604020202020204" pitchFamily="34" charset="0"/>
              <a:buChar char="•"/>
            </a:pPr>
            <a:r>
              <a:rPr lang="en-GB" sz="900" baseline="0" dirty="0" smtClean="0"/>
              <a:t>Forms and templates ensure consistent</a:t>
            </a:r>
            <a:r>
              <a:rPr lang="en-GB" sz="900" dirty="0" smtClean="0"/>
              <a:t> reporting</a:t>
            </a:r>
          </a:p>
          <a:p>
            <a:pPr marL="171450" indent="-171450">
              <a:buFont typeface="Arial" panose="020B0604020202020204" pitchFamily="34" charset="0"/>
              <a:buChar char="•"/>
            </a:pPr>
            <a:r>
              <a:rPr lang="en-GB" sz="900" baseline="0" dirty="0" smtClean="0"/>
              <a:t>Data</a:t>
            </a:r>
            <a:r>
              <a:rPr lang="en-GB" sz="900" dirty="0" smtClean="0"/>
              <a:t> input validation improves data completeness and accuracy</a:t>
            </a:r>
          </a:p>
          <a:p>
            <a:pPr marL="171450" indent="-171450">
              <a:buFont typeface="Arial" panose="020B0604020202020204" pitchFamily="34" charset="0"/>
              <a:buChar char="•"/>
            </a:pPr>
            <a:r>
              <a:rPr lang="en-GB" sz="900" dirty="0" smtClean="0"/>
              <a:t>Approval workflow enables audit and oversight </a:t>
            </a:r>
          </a:p>
          <a:p>
            <a:pPr marL="171450" indent="-171450">
              <a:buFont typeface="Arial" panose="020B0604020202020204" pitchFamily="34" charset="0"/>
              <a:buChar char="•"/>
            </a:pPr>
            <a:r>
              <a:rPr lang="en-GB" sz="900" dirty="0" smtClean="0"/>
              <a:t>Libraries and taxonomies ensure consistent classification</a:t>
            </a:r>
          </a:p>
          <a:p>
            <a:pPr marL="171450" indent="-171450">
              <a:buFont typeface="Arial" panose="020B0604020202020204" pitchFamily="34" charset="0"/>
              <a:buChar char="•"/>
            </a:pPr>
            <a:r>
              <a:rPr lang="en-GB" sz="900" baseline="0" dirty="0" smtClean="0"/>
              <a:t>Reminders</a:t>
            </a:r>
            <a:r>
              <a:rPr lang="en-GB" sz="900" dirty="0" smtClean="0"/>
              <a:t> and calendars improves timeliness</a:t>
            </a:r>
            <a:endParaRPr lang="en-GB" sz="900" baseline="0" dirty="0" smtClean="0"/>
          </a:p>
        </p:txBody>
      </p:sp>
      <p:sp>
        <p:nvSpPr>
          <p:cNvPr id="76" name="TextBox 75"/>
          <p:cNvSpPr txBox="1"/>
          <p:nvPr/>
        </p:nvSpPr>
        <p:spPr>
          <a:xfrm>
            <a:off x="1882001" y="2569776"/>
            <a:ext cx="1697961" cy="1431161"/>
          </a:xfrm>
          <a:prstGeom prst="rect">
            <a:avLst/>
          </a:prstGeom>
          <a:noFill/>
        </p:spPr>
        <p:txBody>
          <a:bodyPr wrap="square" lIns="0" tIns="0" rIns="0" bIns="0" rtlCol="0">
            <a:spAutoFit/>
          </a:bodyPr>
          <a:lstStyle/>
          <a:p>
            <a:pPr algn="ctr"/>
            <a:r>
              <a:rPr lang="en-GB" sz="1200" dirty="0" smtClean="0"/>
              <a:t>Support and control</a:t>
            </a:r>
            <a:endParaRPr lang="en-GB" sz="1200" dirty="0"/>
          </a:p>
          <a:p>
            <a:endParaRPr lang="en-GB" sz="900" baseline="0" dirty="0" smtClean="0"/>
          </a:p>
          <a:p>
            <a:pPr marL="171450" indent="-171450">
              <a:buFont typeface="Arial" panose="020B0604020202020204" pitchFamily="34" charset="0"/>
              <a:buChar char="•"/>
            </a:pPr>
            <a:r>
              <a:rPr lang="en-GB" sz="900" baseline="0" dirty="0" smtClean="0"/>
              <a:t>Usage test – can</a:t>
            </a:r>
            <a:r>
              <a:rPr lang="en-GB" sz="900" dirty="0" smtClean="0"/>
              <a:t> it be used?</a:t>
            </a:r>
            <a:endParaRPr lang="en-GB" sz="900" baseline="0" dirty="0" smtClean="0"/>
          </a:p>
          <a:p>
            <a:pPr marL="171450" indent="-171450">
              <a:buFont typeface="Arial" panose="020B0604020202020204" pitchFamily="34" charset="0"/>
              <a:buChar char="•"/>
            </a:pPr>
            <a:r>
              <a:rPr lang="en-GB" sz="900" dirty="0" smtClean="0"/>
              <a:t>Provide guidelines and examples (what good data looks like)</a:t>
            </a:r>
          </a:p>
          <a:p>
            <a:pPr marL="171450" indent="-171450">
              <a:buFont typeface="Arial" panose="020B0604020202020204" pitchFamily="34" charset="0"/>
              <a:buChar char="•"/>
            </a:pPr>
            <a:r>
              <a:rPr lang="en-GB" sz="900" dirty="0" smtClean="0"/>
              <a:t>Provide regular training</a:t>
            </a:r>
          </a:p>
          <a:p>
            <a:pPr marL="171450" indent="-171450">
              <a:buFont typeface="Arial" panose="020B0604020202020204" pitchFamily="34" charset="0"/>
              <a:buChar char="•"/>
            </a:pPr>
            <a:r>
              <a:rPr lang="en-GB" sz="900" dirty="0" smtClean="0"/>
              <a:t>Audit the quality of data periodically or regularly (e.g. loss/event report sign-off)</a:t>
            </a:r>
            <a:endParaRPr lang="en-GB" sz="900" baseline="0" dirty="0" smtClean="0"/>
          </a:p>
        </p:txBody>
      </p:sp>
      <p:sp>
        <p:nvSpPr>
          <p:cNvPr id="77" name="Right Arrow 76"/>
          <p:cNvSpPr/>
          <p:nvPr/>
        </p:nvSpPr>
        <p:spPr bwMode="auto">
          <a:xfrm>
            <a:off x="1588431" y="1921082"/>
            <a:ext cx="587141" cy="240632"/>
          </a:xfrm>
          <a:prstGeom prst="rightArrow">
            <a:avLst/>
          </a:prstGeom>
          <a:solidFill>
            <a:srgbClr val="66C6EE"/>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25000" smtClean="0">
              <a:ln>
                <a:noFill/>
              </a:ln>
              <a:solidFill>
                <a:schemeClr val="tx1"/>
              </a:solidFill>
              <a:effectLst/>
              <a:latin typeface="Arial" charset="0"/>
              <a:ea typeface="ヒラギノ角ゴ Pro W3" pitchFamily="-57" charset="-128"/>
            </a:endParaRPr>
          </a:p>
        </p:txBody>
      </p:sp>
      <p:pic>
        <p:nvPicPr>
          <p:cNvPr id="80" name="Picture 7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31327" y="4052149"/>
            <a:ext cx="1249366" cy="755703"/>
          </a:xfrm>
          <a:prstGeom prst="rect">
            <a:avLst/>
          </a:prstGeom>
        </p:spPr>
      </p:pic>
      <p:sp>
        <p:nvSpPr>
          <p:cNvPr id="82" name="TextBox 81"/>
          <p:cNvSpPr txBox="1"/>
          <p:nvPr/>
        </p:nvSpPr>
        <p:spPr>
          <a:xfrm>
            <a:off x="5316291" y="2843301"/>
            <a:ext cx="1862919" cy="692497"/>
          </a:xfrm>
          <a:prstGeom prst="rect">
            <a:avLst/>
          </a:prstGeom>
          <a:noFill/>
        </p:spPr>
        <p:txBody>
          <a:bodyPr wrap="square" lIns="0" tIns="0" rIns="0" bIns="0" rtlCol="0">
            <a:spAutoFit/>
          </a:bodyPr>
          <a:lstStyle/>
          <a:p>
            <a:pPr marL="628650" lvl="1" indent="-171450">
              <a:buFont typeface="Arial" panose="020B0604020202020204" pitchFamily="34" charset="0"/>
              <a:buChar char="•"/>
            </a:pPr>
            <a:r>
              <a:rPr lang="en-GB" sz="900" dirty="0" smtClean="0"/>
              <a:t>Accuracy</a:t>
            </a:r>
          </a:p>
          <a:p>
            <a:pPr marL="628650" lvl="1" indent="-171450">
              <a:buFont typeface="Arial" panose="020B0604020202020204" pitchFamily="34" charset="0"/>
              <a:buChar char="•"/>
            </a:pPr>
            <a:r>
              <a:rPr lang="en-GB" sz="900" dirty="0" smtClean="0"/>
              <a:t>Timeliness</a:t>
            </a:r>
          </a:p>
          <a:p>
            <a:pPr marL="628650" lvl="1" indent="-171450">
              <a:buFont typeface="Arial" panose="020B0604020202020204" pitchFamily="34" charset="0"/>
              <a:buChar char="•"/>
            </a:pPr>
            <a:r>
              <a:rPr lang="en-GB" sz="900" baseline="0" dirty="0" smtClean="0"/>
              <a:t>Relevant content</a:t>
            </a:r>
          </a:p>
          <a:p>
            <a:pPr marL="628650" lvl="1" indent="-171450">
              <a:buFont typeface="Arial" panose="020B0604020202020204" pitchFamily="34" charset="0"/>
              <a:buChar char="•"/>
            </a:pPr>
            <a:r>
              <a:rPr lang="en-GB" sz="900" dirty="0" smtClean="0"/>
              <a:t>Configurability</a:t>
            </a:r>
          </a:p>
          <a:p>
            <a:pPr marL="628650" lvl="1" indent="-171450">
              <a:buFont typeface="Arial" panose="020B0604020202020204" pitchFamily="34" charset="0"/>
              <a:buChar char="•"/>
            </a:pPr>
            <a:r>
              <a:rPr lang="en-GB" sz="900" dirty="0" smtClean="0"/>
              <a:t>Trend Analysis</a:t>
            </a:r>
            <a:endParaRPr lang="en-GB" sz="900" baseline="0" dirty="0" smtClean="0"/>
          </a:p>
        </p:txBody>
      </p:sp>
      <p:sp>
        <p:nvSpPr>
          <p:cNvPr id="83" name="TextBox 82"/>
          <p:cNvSpPr txBox="1"/>
          <p:nvPr/>
        </p:nvSpPr>
        <p:spPr>
          <a:xfrm>
            <a:off x="7238013" y="2514536"/>
            <a:ext cx="1862919" cy="1477328"/>
          </a:xfrm>
          <a:prstGeom prst="rect">
            <a:avLst/>
          </a:prstGeom>
          <a:noFill/>
        </p:spPr>
        <p:txBody>
          <a:bodyPr wrap="square" lIns="0" tIns="0" rIns="0" bIns="0" rtlCol="0">
            <a:spAutoFit/>
          </a:bodyPr>
          <a:lstStyle/>
          <a:p>
            <a:pPr algn="ctr"/>
            <a:r>
              <a:rPr lang="en-GB" sz="1200" dirty="0"/>
              <a:t>Analysis and recommendations</a:t>
            </a:r>
          </a:p>
          <a:p>
            <a:pPr marL="171450" indent="-171450">
              <a:buFont typeface="Arial" panose="020B0604020202020204" pitchFamily="34" charset="0"/>
              <a:buChar char="•"/>
            </a:pPr>
            <a:endParaRPr lang="en-GB" sz="900" baseline="0" dirty="0" smtClean="0"/>
          </a:p>
          <a:p>
            <a:pPr marL="171450" indent="-171450">
              <a:buFont typeface="Arial" panose="020B0604020202020204" pitchFamily="34" charset="0"/>
              <a:buChar char="•"/>
            </a:pPr>
            <a:r>
              <a:rPr lang="en-GB" sz="900" baseline="0" dirty="0" smtClean="0"/>
              <a:t>Forward looking</a:t>
            </a:r>
          </a:p>
          <a:p>
            <a:pPr marL="171450" indent="-171450">
              <a:buFont typeface="Arial" panose="020B0604020202020204" pitchFamily="34" charset="0"/>
              <a:buChar char="•"/>
            </a:pPr>
            <a:r>
              <a:rPr lang="en-GB" sz="900" dirty="0" smtClean="0"/>
              <a:t>Improved decision making</a:t>
            </a:r>
          </a:p>
          <a:p>
            <a:pPr marL="171450" indent="-171450">
              <a:buFont typeface="Arial" panose="020B0604020202020204" pitchFamily="34" charset="0"/>
              <a:buChar char="•"/>
            </a:pPr>
            <a:r>
              <a:rPr lang="en-GB" sz="900" dirty="0" smtClean="0"/>
              <a:t>Provide assurance that risks are being identified and managed efficiently</a:t>
            </a:r>
          </a:p>
          <a:p>
            <a:pPr marL="171450" indent="-171450">
              <a:buFont typeface="Arial" panose="020B0604020202020204" pitchFamily="34" charset="0"/>
              <a:buChar char="•"/>
            </a:pPr>
            <a:r>
              <a:rPr lang="en-GB" sz="900" baseline="0" dirty="0" smtClean="0"/>
              <a:t>Direct resources to areas of highest risk / Prioritise efforts</a:t>
            </a:r>
            <a:endParaRPr lang="en-GB" sz="900" i="1" baseline="0" dirty="0" smtClean="0"/>
          </a:p>
        </p:txBody>
      </p:sp>
      <p:sp>
        <p:nvSpPr>
          <p:cNvPr id="40" name="Rectangle 39"/>
          <p:cNvSpPr/>
          <p:nvPr/>
        </p:nvSpPr>
        <p:spPr bwMode="auto">
          <a:xfrm>
            <a:off x="2224175" y="1715893"/>
            <a:ext cx="1049153" cy="664143"/>
          </a:xfrm>
          <a:prstGeom prst="rect">
            <a:avLst/>
          </a:prstGeom>
          <a:solidFill>
            <a:srgbClr val="99D9F3"/>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baseline="-25000" dirty="0" smtClean="0">
                <a:latin typeface="Arial" charset="0"/>
                <a:ea typeface="ヒラギノ角ゴ Pro W3" pitchFamily="-57" charset="-128"/>
              </a:rPr>
              <a:t>Quality</a:t>
            </a:r>
            <a:r>
              <a:rPr lang="en-GB" dirty="0" smtClean="0">
                <a:latin typeface="Arial" charset="0"/>
                <a:ea typeface="ヒラギノ角ゴ Pro W3" pitchFamily="-57" charset="-128"/>
              </a:rPr>
              <a:t> </a:t>
            </a:r>
            <a:r>
              <a:rPr lang="en-GB" baseline="-25000" dirty="0">
                <a:latin typeface="Arial" charset="0"/>
                <a:ea typeface="ヒラギノ角ゴ Pro W3" pitchFamily="-57" charset="-128"/>
              </a:rPr>
              <a:t>checking</a:t>
            </a:r>
          </a:p>
        </p:txBody>
      </p:sp>
      <p:sp>
        <p:nvSpPr>
          <p:cNvPr id="41" name="Right Arrow 40"/>
          <p:cNvSpPr/>
          <p:nvPr/>
        </p:nvSpPr>
        <p:spPr bwMode="auto">
          <a:xfrm>
            <a:off x="3371586" y="1953166"/>
            <a:ext cx="587141" cy="240632"/>
          </a:xfrm>
          <a:prstGeom prst="rightArrow">
            <a:avLst/>
          </a:prstGeom>
          <a:solidFill>
            <a:srgbClr val="66C6EE"/>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25000" smtClean="0">
              <a:ln>
                <a:noFill/>
              </a:ln>
              <a:solidFill>
                <a:schemeClr val="tx1"/>
              </a:solidFill>
              <a:effectLst/>
              <a:latin typeface="Arial" charset="0"/>
              <a:ea typeface="ヒラギノ角ゴ Pro W3" pitchFamily="-57" charset="-128"/>
            </a:endParaRPr>
          </a:p>
        </p:txBody>
      </p:sp>
      <p:pic>
        <p:nvPicPr>
          <p:cNvPr id="1032" name="Picture 8" descr="C:\Users\DUSO\AppData\Local\Microsoft\Windows\Temporary Internet Files\Content.IE5\H6BDT0YB\MC90029259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18125" y="750796"/>
            <a:ext cx="725119" cy="903885"/>
          </a:xfrm>
          <a:prstGeom prst="rect">
            <a:avLst/>
          </a:prstGeom>
          <a:noFill/>
          <a:extLst>
            <a:ext uri="{909E8E84-426E-40DD-AFC4-6F175D3DCCD1}">
              <a14:hiddenFill xmlns:a14="http://schemas.microsoft.com/office/drawing/2010/main">
                <a:solidFill>
                  <a:srgbClr val="FFFFFF"/>
                </a:solidFill>
              </a14:hiddenFill>
            </a:ext>
          </a:extLst>
        </p:spPr>
      </p:pic>
      <p:sp>
        <p:nvSpPr>
          <p:cNvPr id="42" name="Rectangle 41"/>
          <p:cNvSpPr/>
          <p:nvPr/>
        </p:nvSpPr>
        <p:spPr bwMode="auto">
          <a:xfrm>
            <a:off x="433504" y="4903799"/>
            <a:ext cx="6452519" cy="664143"/>
          </a:xfrm>
          <a:prstGeom prst="rect">
            <a:avLst/>
          </a:prstGeom>
          <a:solidFill>
            <a:srgbClr val="99D9F3"/>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baseline="-25000" dirty="0" smtClean="0">
                <a:latin typeface="Arial" charset="0"/>
                <a:ea typeface="ヒラギノ角ゴ Pro W3" pitchFamily="-57" charset="-128"/>
              </a:rPr>
              <a:t>Risk System</a:t>
            </a:r>
            <a:endParaRPr lang="en-GB" baseline="-25000" dirty="0">
              <a:latin typeface="Arial" charset="0"/>
              <a:ea typeface="ヒラギノ角ゴ Pro W3" pitchFamily="-57" charset="-128"/>
            </a:endParaRPr>
          </a:p>
        </p:txBody>
      </p:sp>
      <p:pic>
        <p:nvPicPr>
          <p:cNvPr id="1044" name="Picture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91368" y="5031303"/>
            <a:ext cx="405697" cy="5231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4" name="TextBox 43"/>
          <p:cNvSpPr txBox="1"/>
          <p:nvPr/>
        </p:nvSpPr>
        <p:spPr>
          <a:xfrm>
            <a:off x="398999" y="2569776"/>
            <a:ext cx="1243644" cy="1200329"/>
          </a:xfrm>
          <a:prstGeom prst="rect">
            <a:avLst/>
          </a:prstGeom>
          <a:noFill/>
        </p:spPr>
        <p:txBody>
          <a:bodyPr wrap="square" lIns="0" tIns="0" rIns="0" bIns="0" rtlCol="0">
            <a:spAutoFit/>
          </a:bodyPr>
          <a:lstStyle/>
          <a:p>
            <a:pPr algn="ctr"/>
            <a:r>
              <a:rPr lang="en-GB" sz="1200" dirty="0" smtClean="0"/>
              <a:t>Requirements</a:t>
            </a:r>
          </a:p>
          <a:p>
            <a:pPr algn="ctr"/>
            <a:endParaRPr lang="en-GB" sz="1200" dirty="0"/>
          </a:p>
          <a:p>
            <a:pPr marL="171450" indent="-171450">
              <a:buFont typeface="Arial" panose="020B0604020202020204" pitchFamily="34" charset="0"/>
              <a:buChar char="•"/>
            </a:pPr>
            <a:r>
              <a:rPr lang="en-GB" sz="900" baseline="0" dirty="0" smtClean="0"/>
              <a:t>Needs to be timely</a:t>
            </a:r>
            <a:r>
              <a:rPr lang="en-GB" sz="900" dirty="0" smtClean="0"/>
              <a:t>;</a:t>
            </a:r>
          </a:p>
          <a:p>
            <a:pPr marL="171450" indent="-171450">
              <a:buFont typeface="Arial" panose="020B0604020202020204" pitchFamily="34" charset="0"/>
              <a:buChar char="•"/>
            </a:pPr>
            <a:r>
              <a:rPr lang="en-GB" sz="900" baseline="0" dirty="0" smtClean="0"/>
              <a:t>Needs</a:t>
            </a:r>
            <a:r>
              <a:rPr lang="en-GB" sz="900" dirty="0" smtClean="0"/>
              <a:t> to be accurate;</a:t>
            </a:r>
          </a:p>
          <a:p>
            <a:pPr marL="171450" indent="-171450">
              <a:buFont typeface="Arial" panose="020B0604020202020204" pitchFamily="34" charset="0"/>
              <a:buChar char="•"/>
            </a:pPr>
            <a:r>
              <a:rPr lang="en-GB" sz="900" baseline="0" dirty="0" smtClean="0"/>
              <a:t>Needs</a:t>
            </a:r>
            <a:r>
              <a:rPr lang="en-GB" sz="900" dirty="0" smtClean="0"/>
              <a:t> to be appropriately recorded.</a:t>
            </a:r>
            <a:endParaRPr lang="en-GB" sz="900" baseline="0" dirty="0" smtClean="0"/>
          </a:p>
        </p:txBody>
      </p:sp>
      <p:pic>
        <p:nvPicPr>
          <p:cNvPr id="79" name="Picture 7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25007" y="3843288"/>
            <a:ext cx="561016" cy="586712"/>
          </a:xfrm>
          <a:prstGeom prst="rect">
            <a:avLst/>
          </a:prstGeom>
        </p:spPr>
      </p:pic>
      <p:pic>
        <p:nvPicPr>
          <p:cNvPr id="72" name="Picture 7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28138" y="3824898"/>
            <a:ext cx="903183" cy="708620"/>
          </a:xfrm>
          <a:prstGeom prst="rect">
            <a:avLst/>
          </a:prstGeom>
        </p:spPr>
      </p:pic>
      <p:sp>
        <p:nvSpPr>
          <p:cNvPr id="26" name="Rectangle 25"/>
          <p:cNvSpPr/>
          <p:nvPr/>
        </p:nvSpPr>
        <p:spPr bwMode="auto">
          <a:xfrm>
            <a:off x="7238014" y="4904308"/>
            <a:ext cx="1657910" cy="664143"/>
          </a:xfrm>
          <a:prstGeom prst="rect">
            <a:avLst/>
          </a:prstGeom>
          <a:solidFill>
            <a:srgbClr val="99D9F3"/>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baseline="-25000" dirty="0" smtClean="0">
                <a:latin typeface="Arial" charset="0"/>
                <a:ea typeface="ヒラギノ角ゴ Pro W3" pitchFamily="-57" charset="-128"/>
              </a:rPr>
              <a:t>Aggregation</a:t>
            </a:r>
            <a:r>
              <a:rPr lang="en-GB" dirty="0" smtClean="0">
                <a:latin typeface="Arial" charset="0"/>
                <a:ea typeface="ヒラギノ角ゴ Pro W3" pitchFamily="-57" charset="-128"/>
              </a:rPr>
              <a:t> </a:t>
            </a:r>
            <a:r>
              <a:rPr lang="en-GB" baseline="-25000" dirty="0">
                <a:latin typeface="Arial" charset="0"/>
                <a:ea typeface="ヒラギノ角ゴ Pro W3" pitchFamily="-57" charset="-128"/>
              </a:rPr>
              <a:t>and skills</a:t>
            </a:r>
          </a:p>
        </p:txBody>
      </p:sp>
      <p:pic>
        <p:nvPicPr>
          <p:cNvPr id="1026" name="Picture 2" descr="C:\Users\DUSO\AppData\Local\Microsoft\Windows\Temporary Internet Files\Content.IE5\JZDTYD82\MC900384028[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527262" y="5292870"/>
            <a:ext cx="489881" cy="354311"/>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29"/>
          <p:cNvSpPr txBox="1"/>
          <p:nvPr/>
        </p:nvSpPr>
        <p:spPr>
          <a:xfrm>
            <a:off x="7299875" y="5666081"/>
            <a:ext cx="1534188" cy="1107996"/>
          </a:xfrm>
          <a:prstGeom prst="rect">
            <a:avLst/>
          </a:prstGeom>
          <a:noFill/>
        </p:spPr>
        <p:txBody>
          <a:bodyPr wrap="square" lIns="0" tIns="0" rIns="0" bIns="0" rtlCol="0">
            <a:spAutoFit/>
          </a:bodyPr>
          <a:lstStyle/>
          <a:p>
            <a:r>
              <a:rPr lang="en-GB" sz="900" baseline="0" dirty="0" smtClean="0"/>
              <a:t>To unlock</a:t>
            </a:r>
            <a:r>
              <a:rPr lang="en-GB" sz="900" dirty="0" smtClean="0"/>
              <a:t> the full potential of operational risk data, the key is:</a:t>
            </a:r>
          </a:p>
          <a:p>
            <a:pPr marL="171450" indent="-171450">
              <a:buFont typeface="Arial" panose="020B0604020202020204" pitchFamily="34" charset="0"/>
              <a:buChar char="•"/>
            </a:pPr>
            <a:r>
              <a:rPr lang="en-GB" sz="900" dirty="0" smtClean="0"/>
              <a:t>Classification and aggregation; and</a:t>
            </a:r>
          </a:p>
          <a:p>
            <a:pPr marL="171450" indent="-171450">
              <a:buFont typeface="Arial" panose="020B0604020202020204" pitchFamily="34" charset="0"/>
              <a:buChar char="•"/>
            </a:pPr>
            <a:r>
              <a:rPr lang="en-GB" sz="900" dirty="0" smtClean="0"/>
              <a:t>Business knowledge and risk experience.</a:t>
            </a:r>
          </a:p>
          <a:p>
            <a:pPr marL="171450" indent="-171450">
              <a:buFont typeface="Arial" panose="020B0604020202020204" pitchFamily="34" charset="0"/>
              <a:buChar char="•"/>
            </a:pPr>
            <a:endParaRPr lang="en-GB" sz="900" baseline="0" dirty="0" smtClean="0"/>
          </a:p>
        </p:txBody>
      </p:sp>
    </p:spTree>
    <p:extLst>
      <p:ext uri="{BB962C8B-B14F-4D97-AF65-F5344CB8AC3E}">
        <p14:creationId xmlns:p14="http://schemas.microsoft.com/office/powerpoint/2010/main" val="156807484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10.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2.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3.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4.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5.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6.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7.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8.xml><?xml version="1.0" encoding="utf-8"?>
<p:tagLst xmlns:a="http://schemas.openxmlformats.org/drawingml/2006/main" xmlns:r="http://schemas.openxmlformats.org/officeDocument/2006/relationships" xmlns:p="http://schemas.openxmlformats.org/presentationml/2006/main">
  <p:tag name="BJHEADERFOOTERLABEL" val="TRUE"/>
</p:tagLst>
</file>

<file path=ppt/tags/tag9.xml><?xml version="1.0" encoding="utf-8"?>
<p:tagLst xmlns:a="http://schemas.openxmlformats.org/drawingml/2006/main" xmlns:r="http://schemas.openxmlformats.org/officeDocument/2006/relationships" xmlns:p="http://schemas.openxmlformats.org/presentationml/2006/main">
  <p:tag name="BJHEADERFOOTERLABEL" val="TRUE"/>
</p:tagLst>
</file>

<file path=ppt/theme/theme1.xml><?xml version="1.0" encoding="utf-8"?>
<a:theme xmlns:a="http://schemas.openxmlformats.org/drawingml/2006/main" name="Barings Corporate Template (UK)">
  <a:themeElements>
    <a:clrScheme name="Barings Custom Colours">
      <a:dk1>
        <a:srgbClr val="004B8C"/>
      </a:dk1>
      <a:lt1>
        <a:srgbClr val="FFFFFF"/>
      </a:lt1>
      <a:dk2>
        <a:srgbClr val="004B8C"/>
      </a:dk2>
      <a:lt2>
        <a:srgbClr val="FFFFFF"/>
      </a:lt2>
      <a:accent1>
        <a:srgbClr val="004B8C"/>
      </a:accent1>
      <a:accent2>
        <a:srgbClr val="00B09D"/>
      </a:accent2>
      <a:accent3>
        <a:srgbClr val="D7004D"/>
      </a:accent3>
      <a:accent4>
        <a:srgbClr val="00A0E2"/>
      </a:accent4>
      <a:accent5>
        <a:srgbClr val="591E55"/>
      </a:accent5>
      <a:accent6>
        <a:srgbClr val="F58025"/>
      </a:accent6>
      <a:hlink>
        <a:srgbClr val="66C6EE"/>
      </a:hlink>
      <a:folHlink>
        <a:srgbClr val="66C6EE"/>
      </a:folHlink>
    </a:clrScheme>
    <a:fontScheme name="Barings Font">
      <a:majorFont>
        <a:latin typeface="Barings_Arial"/>
        <a:ea typeface="ヒラギノ角ゴ Pro W3"/>
        <a:cs typeface=""/>
      </a:majorFont>
      <a:minorFont>
        <a:latin typeface="Barings_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4B8C"/>
        </a:solidFill>
        <a:ln w="9525" cap="flat" cmpd="sng" algn="ctr">
          <a:noFill/>
          <a:prstDash val="solid"/>
          <a:round/>
          <a:headEnd type="none" w="med" len="med"/>
          <a:tailEnd type="none" w="med" len="med"/>
        </a:ln>
        <a:effectLs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25000" smtClean="0">
            <a:ln>
              <a:noFill/>
            </a:ln>
            <a:solidFill>
              <a:schemeClr val="tx1"/>
            </a:solidFill>
            <a:effectLst/>
            <a:latin typeface="Arial" charset="0"/>
            <a:ea typeface="ヒラギノ角ゴ Pro W3" pitchFamily="-57" charset="-128"/>
          </a:defRPr>
        </a:defPPr>
      </a:lstStyle>
    </a:spDef>
    <a:lnDef>
      <a:spPr bwMode="auto">
        <a:solidFill>
          <a:schemeClr val="accent1"/>
        </a:solidFill>
        <a:ln w="12700" cap="flat" cmpd="sng" algn="ctr">
          <a:solidFill>
            <a:srgbClr val="004B8C"/>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none" lIns="0" tIns="0" rIns="0" bIns="0" rtlCol="0">
        <a:spAutoFit/>
      </a:bodyPr>
      <a:lstStyle>
        <a:defPPr>
          <a:defRPr sz="1600" baseline="0" dirty="0" err="1" smtClean="0"/>
        </a:defPPr>
      </a:lstStyle>
    </a:tx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Blank Presentation 13">
        <a:dk1>
          <a:srgbClr val="004B8C"/>
        </a:dk1>
        <a:lt1>
          <a:srgbClr val="FFFFFF"/>
        </a:lt1>
        <a:dk2>
          <a:srgbClr val="004B8C"/>
        </a:dk2>
        <a:lt2>
          <a:srgbClr val="BCBDBC"/>
        </a:lt2>
        <a:accent1>
          <a:srgbClr val="00B09C"/>
        </a:accent1>
        <a:accent2>
          <a:srgbClr val="00A0E2"/>
        </a:accent2>
        <a:accent3>
          <a:srgbClr val="FFFFFF"/>
        </a:accent3>
        <a:accent4>
          <a:srgbClr val="003F77"/>
        </a:accent4>
        <a:accent5>
          <a:srgbClr val="AAD4CB"/>
        </a:accent5>
        <a:accent6>
          <a:srgbClr val="0091CD"/>
        </a:accent6>
        <a:hlink>
          <a:srgbClr val="D7004D"/>
        </a:hlink>
        <a:folHlink>
          <a:srgbClr val="591E55"/>
        </a:folHlink>
      </a:clrScheme>
      <a:clrMap bg1="lt1" tx1="dk1" bg2="lt2" tx2="dk2" accent1="accent1" accent2="accent2" accent3="accent3" accent4="accent4" accent5="accent5" accent6="accent6" hlink="hlink" folHlink="folHlink"/>
    </a:extraClrScheme>
  </a:extraClrSchemeLst>
  <a:custClrLst>
    <a:custClr name="Barings Blue 100">
      <a:srgbClr val="004B8C"/>
    </a:custClr>
    <a:custClr name="Barings Blue 80">
      <a:srgbClr val="336FA5"/>
    </a:custClr>
    <a:custClr name="Barings Blue 60">
      <a:srgbClr val="6693BA"/>
    </a:custClr>
    <a:custClr name="Barings Blue 40">
      <a:srgbClr val="99B7D1"/>
    </a:custClr>
    <a:custClr name="Barings Blue 20">
      <a:srgbClr val="CCDBE8"/>
    </a:custClr>
    <a:custClr name="Barings Green 100">
      <a:srgbClr val="00B09D"/>
    </a:custClr>
    <a:custClr name="Barings Green 80">
      <a:srgbClr val="33C0B0"/>
    </a:custClr>
    <a:custClr name="Barings Green 60">
      <a:srgbClr val="66D0C4"/>
    </a:custClr>
    <a:custClr name="Barings Green 40">
      <a:srgbClr val="99DFD7"/>
    </a:custClr>
    <a:custClr name="Barings Green 20">
      <a:srgbClr val="CCEFEB"/>
    </a:custClr>
    <a:custClr name="Barings Red 100">
      <a:srgbClr val="D7004D"/>
    </a:custClr>
    <a:custClr name="Barings Red 80">
      <a:srgbClr val="DF3371"/>
    </a:custClr>
    <a:custClr name="Barings Red 60">
      <a:srgbClr val="E76694"/>
    </a:custClr>
    <a:custClr name="Barings Red 40">
      <a:srgbClr val="EF99B8"/>
    </a:custClr>
    <a:custClr name="Barings Red 20">
      <a:srgbClr val="F7CCDB"/>
    </a:custClr>
    <a:custClr name="Barings Light Blue 100">
      <a:srgbClr val="00A0E2"/>
    </a:custClr>
    <a:custClr name="Barings Light Blue 80">
      <a:srgbClr val="33B3E8"/>
    </a:custClr>
    <a:custClr name="Barings Light Blue 60">
      <a:srgbClr val="66C6EE"/>
    </a:custClr>
    <a:custClr name="Barings Light Blue 40">
      <a:srgbClr val="99D9F3"/>
    </a:custClr>
    <a:custClr name="Barings Light Blue 20">
      <a:srgbClr val="CCECF9"/>
    </a:custClr>
    <a:custClr name="Barings Purple 100">
      <a:srgbClr val="591E55"/>
    </a:custClr>
    <a:custClr name="Barings Purple 80">
      <a:srgbClr val="7A4B77"/>
    </a:custClr>
    <a:custClr name="Barings Purple 60">
      <a:srgbClr val="9B7899"/>
    </a:custClr>
    <a:custClr name="Barings Purple 40">
      <a:srgbClr val="BDA7BB"/>
    </a:custClr>
    <a:custClr name="Barings Purple 20">
      <a:srgbClr val="DED2DD"/>
    </a:custClr>
    <a:custClr name="Barings Orange 100">
      <a:srgbClr val="F58025"/>
    </a:custClr>
    <a:custClr name="Barings Orange 80">
      <a:srgbClr val="F79A50"/>
    </a:custClr>
    <a:custClr name="Barings Orange 60">
      <a:srgbClr val="F9B37C"/>
    </a:custClr>
    <a:custClr name="Barings Orange 40">
      <a:srgbClr val="FBCCA8"/>
    </a:custClr>
    <a:custClr name="Barings Orange 20">
      <a:srgbClr val="FDE6D3"/>
    </a:custClr>
    <a:custClr name="Pantone 7502">
      <a:srgbClr val="EDDAAB"/>
    </a:custClr>
    <a:custClr name="Pantone 4725">
      <a:srgbClr val="C99D87"/>
    </a:custClr>
    <a:custClr name="Pantone 410">
      <a:srgbClr val="8D7D74"/>
    </a:custClr>
    <a:custClr name="Cool Grey 4">
      <a:srgbClr val="BCBDBC"/>
    </a:custClr>
    <a:custClr name="Pantone 4745">
      <a:srgbClr val="D4BEB6"/>
    </a:custClr>
    <a:custClr name="Pantone 407">
      <a:srgbClr val="B9B0AD"/>
    </a:custClr>
    <a:custClr name="Black">
      <a:srgbClr val="000000"/>
    </a:custClr>
    <a:custClr name="White">
      <a:srgbClr val="FFFFFF"/>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bb294246-8d1d-4544-8f65-885d68208463">
  <element uid="id_classification_corporate" value=""/>
  <element uid="id_businessarea_compliancerisk" value=""/>
  <element uid="id_descriptor_newvalue1" value=""/>
</sisl>
</file>

<file path=customXml/itemProps1.xml><?xml version="1.0" encoding="utf-8"?>
<ds:datastoreItem xmlns:ds="http://schemas.openxmlformats.org/officeDocument/2006/customXml" ds:itemID="{8BF2BCCC-4F03-4A1A-975D-94A6A2F570F8}">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Barings Corporate Template (UK)</Template>
  <TotalTime>3303</TotalTime>
  <Words>781</Words>
  <Application>Microsoft Office PowerPoint</Application>
  <PresentationFormat>On-screen Show (4:3)</PresentationFormat>
  <Paragraphs>157</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Barings Corporate Template (UK)</vt:lpstr>
      <vt:lpstr>Challenges of Linking Operational Risk Data</vt:lpstr>
      <vt:lpstr>Making Sense of Operational Risk Data The challenges</vt:lpstr>
      <vt:lpstr>Making Sense of Operational Risk Data Data gathering</vt:lpstr>
      <vt:lpstr>Making Sense of Operational Risk Data Linkage</vt:lpstr>
      <vt:lpstr>Making Sense of Operational Risk Data Data linkage</vt:lpstr>
      <vt:lpstr>External Data</vt:lpstr>
      <vt:lpstr>Making Sense of Operational Risk Data Aggregation</vt:lpstr>
      <vt:lpstr>Making Sense of Operational Risk Data Data linkage and aggregation</vt:lpstr>
      <vt:lpstr>Making Sense of Operational Risk Data The path to ‘’enlightenment’’</vt:lpstr>
    </vt:vector>
  </TitlesOfParts>
  <Company>Baring Asset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 Logics User Training</dc:title>
  <dc:creator>Sebastian Hall</dc:creator>
  <cp:keywords>CORPORATE\COMPLIANCE-RISK\NONE</cp:keywords>
  <cp:lastModifiedBy>Denis Lyons</cp:lastModifiedBy>
  <cp:revision>194</cp:revision>
  <cp:lastPrinted>2014-10-10T13:08:51Z</cp:lastPrinted>
  <dcterms:created xsi:type="dcterms:W3CDTF">2013-05-17T09:53:44Z</dcterms:created>
  <dcterms:modified xsi:type="dcterms:W3CDTF">2014-10-14T19:43:15Z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ff0abdc6-3e59-4b92-9487-c9b3bbaf4bdb</vt:lpwstr>
  </property>
  <property fmtid="{D5CDD505-2E9C-101B-9397-08002B2CF9AE}" pid="3" name="bjFooterBothDocProperty">
    <vt:lpwstr>BISLDCLS\UNMARKED\UNMARKED\UNMARKED</vt:lpwstr>
  </property>
  <property fmtid="{D5CDD505-2E9C-101B-9397-08002B2CF9AE}" pid="4" name="bjSaver">
    <vt:lpwstr>7bbCrnpqbKm+QRs3B1eIL/uRsHgtMXz3</vt:lpwstr>
  </property>
  <property fmtid="{D5CDD505-2E9C-101B-9397-08002B2CF9AE}" pid="5" name="bjDocumentLabelXML">
    <vt:lpwstr>&lt;?xml version="1.0" encoding="us-ascii"?&gt;&lt;sisl xmlns:xsi="http://www.w3.org/2001/XMLSchema-instance" xmlns:xsd="http://www.w3.org/2001/XMLSchema" sislVersion="0" policy="bb294246-8d1d-4544-8f65-885d68208463" xmlns="http://www.boldonjames.com/2008/01/sie/i</vt:lpwstr>
  </property>
  <property fmtid="{D5CDD505-2E9C-101B-9397-08002B2CF9AE}" pid="6" name="bjDocumentLabelXML-0">
    <vt:lpwstr>nternal/label"&gt;&lt;element uid="id_classification_corporate" value="" /&gt;&lt;element uid="id_businessarea_compliancerisk" value="" /&gt;&lt;element uid="id_descriptor_newvalue1" value="" /&gt;&lt;/sisl&gt;</vt:lpwstr>
  </property>
  <property fmtid="{D5CDD505-2E9C-101B-9397-08002B2CF9AE}" pid="7" name="bjDocumentSecurityLabel">
    <vt:lpwstr>BISLDCLS\CORPORATE\COMPLIANCE-RISK\NONE</vt:lpwstr>
  </property>
  <property fmtid="{D5CDD505-2E9C-101B-9397-08002B2CF9AE}" pid="8" name="Caveat">
    <vt:lpwstr>NONE</vt:lpwstr>
  </property>
  <property fmtid="{D5CDD505-2E9C-101B-9397-08002B2CF9AE}" pid="9" name="Classification">
    <vt:lpwstr>CORPORATE</vt:lpwstr>
  </property>
  <property fmtid="{D5CDD505-2E9C-101B-9397-08002B2CF9AE}" pid="10" name="Business-Area">
    <vt:lpwstr>COMPLIANCE-RISK</vt:lpwstr>
  </property>
  <property fmtid="{D5CDD505-2E9C-101B-9397-08002B2CF9AE}" pid="11" name="BAM-Protective-Marking-LF">
    <vt:lpwstr>BISLDCLS\CORPORATE\COMPLIANCE-RISK\NONE</vt:lpwstr>
  </property>
  <property fmtid="{D5CDD505-2E9C-101B-9397-08002B2CF9AE}" pid="12" name="BAM-Protective-Marking-SF">
    <vt:lpwstr>BISLDCLS\CORP\CRSK\NONE</vt:lpwstr>
  </property>
</Properties>
</file>