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63" r:id="rId2"/>
    <p:sldId id="266" r:id="rId3"/>
    <p:sldId id="286" r:id="rId4"/>
    <p:sldId id="301" r:id="rId5"/>
    <p:sldId id="262" r:id="rId6"/>
    <p:sldId id="299" r:id="rId7"/>
    <p:sldId id="300" r:id="rId8"/>
    <p:sldId id="289" r:id="rId9"/>
    <p:sldId id="256" r:id="rId10"/>
    <p:sldId id="297" r:id="rId11"/>
    <p:sldId id="293" r:id="rId12"/>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Calibri" pitchFamily="34" charset="0"/>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mn-cs"/>
      </a:defRPr>
    </a:lvl2pPr>
    <a:lvl3pPr marL="914400" algn="l" rtl="0" fontAlgn="base">
      <a:spcBef>
        <a:spcPct val="0"/>
      </a:spcBef>
      <a:spcAft>
        <a:spcPct val="0"/>
      </a:spcAft>
      <a:defRPr kern="1200">
        <a:solidFill>
          <a:schemeClr val="tx1"/>
        </a:solidFill>
        <a:latin typeface="Calibri" pitchFamily="34" charset="0"/>
        <a:ea typeface="+mn-ea"/>
        <a:cs typeface="+mn-cs"/>
      </a:defRPr>
    </a:lvl3pPr>
    <a:lvl4pPr marL="1371600" algn="l" rtl="0" fontAlgn="base">
      <a:spcBef>
        <a:spcPct val="0"/>
      </a:spcBef>
      <a:spcAft>
        <a:spcPct val="0"/>
      </a:spcAft>
      <a:defRPr kern="1200">
        <a:solidFill>
          <a:schemeClr val="tx1"/>
        </a:solidFill>
        <a:latin typeface="Calibri" pitchFamily="34" charset="0"/>
        <a:ea typeface="+mn-ea"/>
        <a:cs typeface="+mn-cs"/>
      </a:defRPr>
    </a:lvl4pPr>
    <a:lvl5pPr marL="1828800" algn="l" rtl="0" fontAlgn="base">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122" d="100"/>
          <a:sy n="122" d="100"/>
        </p:scale>
        <p:origin x="2004"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072" cy="496412"/>
          </a:xfrm>
          <a:prstGeom prst="rect">
            <a:avLst/>
          </a:prstGeom>
        </p:spPr>
        <p:txBody>
          <a:bodyPr vert="horz" wrap="square" lIns="92034" tIns="46017" rIns="92034" bIns="46017" numCol="1" anchor="t" anchorCtr="0" compatLnSpc="1">
            <a:prstTxWarp prst="textNoShape">
              <a:avLst/>
            </a:prstTxWarp>
          </a:bodyPr>
          <a:lstStyle>
            <a:lvl1pPr>
              <a:defRPr sz="1200"/>
            </a:lvl1pPr>
          </a:lstStyle>
          <a:p>
            <a:pPr>
              <a:defRPr/>
            </a:pPr>
            <a:endParaRPr lang="en-GB" altLang="en-US"/>
          </a:p>
        </p:txBody>
      </p:sp>
      <p:sp>
        <p:nvSpPr>
          <p:cNvPr id="3" name="Date Placeholder 2"/>
          <p:cNvSpPr>
            <a:spLocks noGrp="1"/>
          </p:cNvSpPr>
          <p:nvPr>
            <p:ph type="dt" idx="1"/>
          </p:nvPr>
        </p:nvSpPr>
        <p:spPr>
          <a:xfrm>
            <a:off x="3851002" y="1"/>
            <a:ext cx="2945072" cy="496412"/>
          </a:xfrm>
          <a:prstGeom prst="rect">
            <a:avLst/>
          </a:prstGeom>
        </p:spPr>
        <p:txBody>
          <a:bodyPr vert="horz" wrap="square" lIns="92034" tIns="46017" rIns="92034" bIns="46017" numCol="1" anchor="t" anchorCtr="0" compatLnSpc="1">
            <a:prstTxWarp prst="textNoShape">
              <a:avLst/>
            </a:prstTxWarp>
          </a:bodyPr>
          <a:lstStyle>
            <a:lvl1pPr algn="r">
              <a:defRPr sz="1200"/>
            </a:lvl1pPr>
          </a:lstStyle>
          <a:p>
            <a:pPr>
              <a:defRPr/>
            </a:pPr>
            <a:fld id="{F02450E1-A0E4-4F02-8EC5-7BAEA683BAD1}" type="datetimeFigureOut">
              <a:rPr lang="en-GB" altLang="en-US"/>
              <a:pPr>
                <a:defRPr/>
              </a:pPr>
              <a:t>20/12/2018</a:t>
            </a:fld>
            <a:endParaRPr lang="en-GB" alt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2034" tIns="46017" rIns="92034" bIns="46017" rtlCol="0" anchor="ctr"/>
          <a:lstStyle/>
          <a:p>
            <a:pPr lvl="0"/>
            <a:endParaRPr lang="en-GB" noProof="0" smtClean="0"/>
          </a:p>
        </p:txBody>
      </p:sp>
      <p:sp>
        <p:nvSpPr>
          <p:cNvPr id="5" name="Notes Placeholder 4"/>
          <p:cNvSpPr>
            <a:spLocks noGrp="1"/>
          </p:cNvSpPr>
          <p:nvPr>
            <p:ph type="body" sz="quarter" idx="3"/>
          </p:nvPr>
        </p:nvSpPr>
        <p:spPr>
          <a:xfrm>
            <a:off x="680249" y="4715113"/>
            <a:ext cx="5437179" cy="4467706"/>
          </a:xfrm>
          <a:prstGeom prst="rect">
            <a:avLst/>
          </a:prstGeom>
        </p:spPr>
        <p:txBody>
          <a:bodyPr vert="horz" wrap="square" lIns="92034" tIns="46017" rIns="92034" bIns="46017"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endParaRPr lang="en-GB" altLang="en-US" noProof="0" smtClean="0"/>
          </a:p>
        </p:txBody>
      </p:sp>
      <p:sp>
        <p:nvSpPr>
          <p:cNvPr id="6" name="Footer Placeholder 5"/>
          <p:cNvSpPr>
            <a:spLocks noGrp="1"/>
          </p:cNvSpPr>
          <p:nvPr>
            <p:ph type="ftr" sz="quarter" idx="4"/>
          </p:nvPr>
        </p:nvSpPr>
        <p:spPr>
          <a:xfrm>
            <a:off x="0" y="9428630"/>
            <a:ext cx="2945072" cy="496411"/>
          </a:xfrm>
          <a:prstGeom prst="rect">
            <a:avLst/>
          </a:prstGeom>
        </p:spPr>
        <p:txBody>
          <a:bodyPr vert="horz" wrap="square" lIns="92034" tIns="46017" rIns="92034" bIns="46017" numCol="1" anchor="b" anchorCtr="0" compatLnSpc="1">
            <a:prstTxWarp prst="textNoShape">
              <a:avLst/>
            </a:prstTxWarp>
          </a:bodyPr>
          <a:lstStyle>
            <a:lvl1pPr>
              <a:defRPr sz="1200"/>
            </a:lvl1pPr>
          </a:lstStyle>
          <a:p>
            <a:pPr>
              <a:defRPr/>
            </a:pPr>
            <a:endParaRPr lang="en-GB" altLang="en-US"/>
          </a:p>
        </p:txBody>
      </p:sp>
      <p:sp>
        <p:nvSpPr>
          <p:cNvPr id="7" name="Slide Number Placeholder 6"/>
          <p:cNvSpPr>
            <a:spLocks noGrp="1"/>
          </p:cNvSpPr>
          <p:nvPr>
            <p:ph type="sldNum" sz="quarter" idx="5"/>
          </p:nvPr>
        </p:nvSpPr>
        <p:spPr>
          <a:xfrm>
            <a:off x="3851002" y="9428630"/>
            <a:ext cx="2945072" cy="496411"/>
          </a:xfrm>
          <a:prstGeom prst="rect">
            <a:avLst/>
          </a:prstGeom>
        </p:spPr>
        <p:txBody>
          <a:bodyPr vert="horz" wrap="square" lIns="92034" tIns="46017" rIns="92034" bIns="46017" numCol="1" anchor="b" anchorCtr="0" compatLnSpc="1">
            <a:prstTxWarp prst="textNoShape">
              <a:avLst/>
            </a:prstTxWarp>
          </a:bodyPr>
          <a:lstStyle>
            <a:lvl1pPr algn="r">
              <a:defRPr sz="1200"/>
            </a:lvl1pPr>
          </a:lstStyle>
          <a:p>
            <a:pPr>
              <a:defRPr/>
            </a:pPr>
            <a:fld id="{F1C40C2F-6BCD-4A66-8C09-39E52252E1C1}" type="slidenum">
              <a:rPr lang="en-GB" altLang="en-US"/>
              <a:pPr>
                <a:defRPr/>
              </a:pPr>
              <a:t>‹#›</a:t>
            </a:fld>
            <a:endParaRPr lang="en-GB" altLang="en-US"/>
          </a:p>
        </p:txBody>
      </p:sp>
    </p:spTree>
    <p:extLst>
      <p:ext uri="{BB962C8B-B14F-4D97-AF65-F5344CB8AC3E}">
        <p14:creationId xmlns:p14="http://schemas.microsoft.com/office/powerpoint/2010/main" val="25001977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a:lstStyle/>
          <a:p>
            <a:pPr defTabSz="958691"/>
            <a:fld id="{2C948041-611F-44F5-B119-7FDB23C05E58}" type="slidenum">
              <a:rPr kumimoji="1" lang="en-US" altLang="ja-JP" sz="1300">
                <a:latin typeface="Arial" charset="0"/>
              </a:rPr>
              <a:pPr defTabSz="958691"/>
              <a:t>2</a:t>
            </a:fld>
            <a:endParaRPr kumimoji="1" lang="en-US" altLang="ja-JP" sz="1300">
              <a:latin typeface="Arial" charset="0"/>
            </a:endParaRPr>
          </a:p>
        </p:txBody>
      </p:sp>
      <p:sp>
        <p:nvSpPr>
          <p:cNvPr id="23555" name="Rectangle 2"/>
          <p:cNvSpPr>
            <a:spLocks noGrp="1" noRot="1" noChangeAspect="1" noChangeArrowheads="1" noTextEdit="1"/>
          </p:cNvSpPr>
          <p:nvPr>
            <p:ph type="sldImg"/>
          </p:nvPr>
        </p:nvSpPr>
        <p:spPr bwMode="auto">
          <a:xfrm>
            <a:off x="917575" y="744538"/>
            <a:ext cx="4965700" cy="3724275"/>
          </a:xfrm>
          <a:noFill/>
          <a:ln>
            <a:solidFill>
              <a:srgbClr val="000000"/>
            </a:solidFill>
            <a:miter lim="800000"/>
            <a:headEnd/>
            <a:tailEnd/>
          </a:ln>
        </p:spPr>
      </p:sp>
      <p:sp>
        <p:nvSpPr>
          <p:cNvPr id="23556" name="Rectangle 3"/>
          <p:cNvSpPr>
            <a:spLocks noGrp="1" noChangeArrowheads="1"/>
          </p:cNvSpPr>
          <p:nvPr>
            <p:ph type="body" idx="1"/>
          </p:nvPr>
        </p:nvSpPr>
        <p:spPr bwMode="auto">
          <a:noFill/>
        </p:spPr>
        <p:txBody>
          <a:bodyPr/>
          <a:lstStyle/>
          <a:p>
            <a:pPr eaLnBrk="1" hangingPunct="1">
              <a:spcBef>
                <a:spcPct val="0"/>
              </a:spcBef>
            </a:pPr>
            <a:endParaRPr lang="en-GB" altLang="en-US" smtClean="0"/>
          </a:p>
        </p:txBody>
      </p:sp>
    </p:spTree>
    <p:extLst>
      <p:ext uri="{BB962C8B-B14F-4D97-AF65-F5344CB8AC3E}">
        <p14:creationId xmlns:p14="http://schemas.microsoft.com/office/powerpoint/2010/main" val="3622221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bwMode="auto">
          <a:noFill/>
          <a:ln>
            <a:miter lim="800000"/>
            <a:headEnd/>
            <a:tailEnd/>
          </a:ln>
        </p:spPr>
        <p:txBody>
          <a:bodyPr/>
          <a:lstStyle/>
          <a:p>
            <a:pPr defTabSz="958691"/>
            <a:fld id="{9979F216-F942-4F2C-A438-9EF524A51168}" type="slidenum">
              <a:rPr kumimoji="1" lang="en-US" altLang="ja-JP" sz="1300">
                <a:latin typeface="Arial" charset="0"/>
              </a:rPr>
              <a:pPr defTabSz="958691"/>
              <a:t>3</a:t>
            </a:fld>
            <a:endParaRPr kumimoji="1" lang="en-US" altLang="ja-JP" sz="1300">
              <a:latin typeface="Arial" charset="0"/>
            </a:endParaRPr>
          </a:p>
        </p:txBody>
      </p:sp>
      <p:sp>
        <p:nvSpPr>
          <p:cNvPr id="24579" name="Rectangle 2"/>
          <p:cNvSpPr>
            <a:spLocks noGrp="1" noRot="1" noChangeAspect="1" noChangeArrowheads="1" noTextEdit="1"/>
          </p:cNvSpPr>
          <p:nvPr>
            <p:ph type="sldImg"/>
          </p:nvPr>
        </p:nvSpPr>
        <p:spPr bwMode="auto">
          <a:xfrm>
            <a:off x="917575" y="744538"/>
            <a:ext cx="4965700" cy="3724275"/>
          </a:xfrm>
          <a:noFill/>
          <a:ln>
            <a:solidFill>
              <a:srgbClr val="000000"/>
            </a:solidFill>
            <a:miter lim="800000"/>
            <a:headEnd/>
            <a:tailEnd/>
          </a:ln>
        </p:spPr>
      </p:sp>
      <p:sp>
        <p:nvSpPr>
          <p:cNvPr id="24580" name="Rectangle 3"/>
          <p:cNvSpPr>
            <a:spLocks noGrp="1" noChangeArrowheads="1"/>
          </p:cNvSpPr>
          <p:nvPr>
            <p:ph type="body" idx="1"/>
          </p:nvPr>
        </p:nvSpPr>
        <p:spPr bwMode="auto">
          <a:noFill/>
        </p:spPr>
        <p:txBody>
          <a:bodyPr/>
          <a:lstStyle/>
          <a:p>
            <a:pPr eaLnBrk="1" hangingPunct="1">
              <a:spcBef>
                <a:spcPct val="0"/>
              </a:spcBef>
            </a:pPr>
            <a:endParaRPr lang="en-GB" altLang="en-US" smtClean="0"/>
          </a:p>
        </p:txBody>
      </p:sp>
    </p:spTree>
    <p:extLst>
      <p:ext uri="{BB962C8B-B14F-4D97-AF65-F5344CB8AC3E}">
        <p14:creationId xmlns:p14="http://schemas.microsoft.com/office/powerpoint/2010/main" val="3072386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bwMode="auto">
          <a:noFill/>
          <a:ln>
            <a:miter lim="800000"/>
            <a:headEnd/>
            <a:tailEnd/>
          </a:ln>
        </p:spPr>
        <p:txBody>
          <a:bodyPr/>
          <a:lstStyle/>
          <a:p>
            <a:pPr defTabSz="958691"/>
            <a:fld id="{9979F216-F942-4F2C-A438-9EF524A51168}" type="slidenum">
              <a:rPr kumimoji="1" lang="en-US" altLang="ja-JP" sz="1300">
                <a:latin typeface="Arial" charset="0"/>
              </a:rPr>
              <a:pPr defTabSz="958691"/>
              <a:t>4</a:t>
            </a:fld>
            <a:endParaRPr kumimoji="1" lang="en-US" altLang="ja-JP" sz="1300">
              <a:latin typeface="Arial" charset="0"/>
            </a:endParaRPr>
          </a:p>
        </p:txBody>
      </p:sp>
      <p:sp>
        <p:nvSpPr>
          <p:cNvPr id="24579" name="Rectangle 2"/>
          <p:cNvSpPr>
            <a:spLocks noGrp="1" noRot="1" noChangeAspect="1" noChangeArrowheads="1" noTextEdit="1"/>
          </p:cNvSpPr>
          <p:nvPr>
            <p:ph type="sldImg"/>
          </p:nvPr>
        </p:nvSpPr>
        <p:spPr bwMode="auto">
          <a:xfrm>
            <a:off x="917575" y="744538"/>
            <a:ext cx="4965700" cy="3724275"/>
          </a:xfrm>
          <a:noFill/>
          <a:ln>
            <a:solidFill>
              <a:srgbClr val="000000"/>
            </a:solidFill>
            <a:miter lim="800000"/>
            <a:headEnd/>
            <a:tailEnd/>
          </a:ln>
        </p:spPr>
      </p:sp>
      <p:sp>
        <p:nvSpPr>
          <p:cNvPr id="24580" name="Rectangle 3"/>
          <p:cNvSpPr>
            <a:spLocks noGrp="1" noChangeArrowheads="1"/>
          </p:cNvSpPr>
          <p:nvPr>
            <p:ph type="body" idx="1"/>
          </p:nvPr>
        </p:nvSpPr>
        <p:spPr bwMode="auto">
          <a:noFill/>
        </p:spPr>
        <p:txBody>
          <a:bodyPr/>
          <a:lstStyle/>
          <a:p>
            <a:pPr eaLnBrk="1" hangingPunct="1">
              <a:spcBef>
                <a:spcPct val="0"/>
              </a:spcBef>
            </a:pPr>
            <a:endParaRPr lang="en-GB" altLang="en-US" smtClean="0"/>
          </a:p>
        </p:txBody>
      </p:sp>
    </p:spTree>
    <p:extLst>
      <p:ext uri="{BB962C8B-B14F-4D97-AF65-F5344CB8AC3E}">
        <p14:creationId xmlns:p14="http://schemas.microsoft.com/office/powerpoint/2010/main" val="3998591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bwMode="auto">
          <a:noFill/>
          <a:ln>
            <a:miter lim="800000"/>
            <a:headEnd/>
            <a:tailEnd/>
          </a:ln>
        </p:spPr>
        <p:txBody>
          <a:bodyPr/>
          <a:lstStyle/>
          <a:p>
            <a:pPr defTabSz="958691"/>
            <a:fld id="{193F4D07-8279-419C-961B-D15D98890DBE}" type="slidenum">
              <a:rPr kumimoji="1" lang="en-US" altLang="ja-JP" sz="1300">
                <a:latin typeface="Arial" charset="0"/>
              </a:rPr>
              <a:pPr defTabSz="958691"/>
              <a:t>7</a:t>
            </a:fld>
            <a:endParaRPr kumimoji="1" lang="en-US" altLang="ja-JP" sz="1300">
              <a:latin typeface="Arial" charset="0"/>
            </a:endParaRPr>
          </a:p>
        </p:txBody>
      </p:sp>
      <p:sp>
        <p:nvSpPr>
          <p:cNvPr id="29699" name="Rectangle 2"/>
          <p:cNvSpPr>
            <a:spLocks noGrp="1" noRot="1" noChangeAspect="1" noChangeArrowheads="1" noTextEdit="1"/>
          </p:cNvSpPr>
          <p:nvPr>
            <p:ph type="sldImg"/>
          </p:nvPr>
        </p:nvSpPr>
        <p:spPr bwMode="auto">
          <a:xfrm>
            <a:off x="917575" y="744538"/>
            <a:ext cx="4965700" cy="3724275"/>
          </a:xfrm>
          <a:noFill/>
          <a:ln>
            <a:solidFill>
              <a:srgbClr val="000000"/>
            </a:solidFill>
            <a:miter lim="800000"/>
            <a:headEnd/>
            <a:tailEnd/>
          </a:ln>
        </p:spPr>
      </p:sp>
      <p:sp>
        <p:nvSpPr>
          <p:cNvPr id="29700" name="Rectangle 3"/>
          <p:cNvSpPr>
            <a:spLocks noGrp="1" noChangeArrowheads="1"/>
          </p:cNvSpPr>
          <p:nvPr>
            <p:ph type="body" idx="1"/>
          </p:nvPr>
        </p:nvSpPr>
        <p:spPr bwMode="auto">
          <a:noFill/>
        </p:spPr>
        <p:txBody>
          <a:bodyPr/>
          <a:lstStyle/>
          <a:p>
            <a:pPr eaLnBrk="1" hangingPunct="1">
              <a:spcBef>
                <a:spcPct val="0"/>
              </a:spcBef>
            </a:pPr>
            <a:endParaRPr lang="en-GB" altLang="en-US" smtClean="0"/>
          </a:p>
        </p:txBody>
      </p:sp>
    </p:spTree>
    <p:extLst>
      <p:ext uri="{BB962C8B-B14F-4D97-AF65-F5344CB8AC3E}">
        <p14:creationId xmlns:p14="http://schemas.microsoft.com/office/powerpoint/2010/main" val="16846031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bwMode="auto">
          <a:noFill/>
          <a:ln>
            <a:miter lim="800000"/>
            <a:headEnd/>
            <a:tailEnd/>
          </a:ln>
        </p:spPr>
        <p:txBody>
          <a:bodyPr/>
          <a:lstStyle/>
          <a:p>
            <a:pPr defTabSz="958691"/>
            <a:fld id="{9979F216-F942-4F2C-A438-9EF524A51168}" type="slidenum">
              <a:rPr kumimoji="1" lang="en-US" altLang="ja-JP" sz="1300">
                <a:latin typeface="Arial" charset="0"/>
              </a:rPr>
              <a:pPr defTabSz="958691"/>
              <a:t>8</a:t>
            </a:fld>
            <a:endParaRPr kumimoji="1" lang="en-US" altLang="ja-JP" sz="1300">
              <a:latin typeface="Arial" charset="0"/>
            </a:endParaRPr>
          </a:p>
        </p:txBody>
      </p:sp>
      <p:sp>
        <p:nvSpPr>
          <p:cNvPr id="24579" name="Rectangle 2"/>
          <p:cNvSpPr>
            <a:spLocks noGrp="1" noRot="1" noChangeAspect="1" noChangeArrowheads="1" noTextEdit="1"/>
          </p:cNvSpPr>
          <p:nvPr>
            <p:ph type="sldImg"/>
          </p:nvPr>
        </p:nvSpPr>
        <p:spPr bwMode="auto">
          <a:xfrm>
            <a:off x="917575" y="744538"/>
            <a:ext cx="4965700" cy="3724275"/>
          </a:xfrm>
          <a:noFill/>
          <a:ln>
            <a:solidFill>
              <a:srgbClr val="000000"/>
            </a:solidFill>
            <a:miter lim="800000"/>
            <a:headEnd/>
            <a:tailEnd/>
          </a:ln>
        </p:spPr>
      </p:sp>
      <p:sp>
        <p:nvSpPr>
          <p:cNvPr id="24580" name="Rectangle 3"/>
          <p:cNvSpPr>
            <a:spLocks noGrp="1" noChangeArrowheads="1"/>
          </p:cNvSpPr>
          <p:nvPr>
            <p:ph type="body" idx="1"/>
          </p:nvPr>
        </p:nvSpPr>
        <p:spPr bwMode="auto">
          <a:noFill/>
        </p:spPr>
        <p:txBody>
          <a:bodyPr/>
          <a:lstStyle/>
          <a:p>
            <a:pPr eaLnBrk="1" hangingPunct="1">
              <a:spcBef>
                <a:spcPct val="0"/>
              </a:spcBef>
            </a:pPr>
            <a:endParaRPr lang="en-GB" altLang="en-US" smtClean="0"/>
          </a:p>
        </p:txBody>
      </p:sp>
    </p:spTree>
    <p:extLst>
      <p:ext uri="{BB962C8B-B14F-4D97-AF65-F5344CB8AC3E}">
        <p14:creationId xmlns:p14="http://schemas.microsoft.com/office/powerpoint/2010/main" val="17317512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cstate="print"/>
          <a:srcRect/>
          <a:stretch>
            <a:fillRect/>
          </a:stretch>
        </p:blipFill>
        <p:spPr bwMode="auto">
          <a:xfrm>
            <a:off x="5580063" y="6092825"/>
            <a:ext cx="2846387" cy="536575"/>
          </a:xfrm>
          <a:prstGeom prst="rect">
            <a:avLst/>
          </a:prstGeom>
          <a:noFill/>
          <a:ln w="9525">
            <a:noFill/>
            <a:miter lim="800000"/>
            <a:headEnd/>
            <a:tailEnd/>
          </a:ln>
        </p:spPr>
      </p:pic>
      <p:sp>
        <p:nvSpPr>
          <p:cNvPr id="5" name="Rectangle 4"/>
          <p:cNvSpPr>
            <a:spLocks noChangeArrowheads="1"/>
          </p:cNvSpPr>
          <p:nvPr userDrawn="1"/>
        </p:nvSpPr>
        <p:spPr bwMode="auto">
          <a:xfrm>
            <a:off x="5562600" y="6361113"/>
            <a:ext cx="334963" cy="307975"/>
          </a:xfrm>
          <a:prstGeom prst="rect">
            <a:avLst/>
          </a:prstGeom>
          <a:noFill/>
          <a:ln>
            <a:noFill/>
          </a:ln>
          <a:extLst/>
        </p:spPr>
        <p:txBody>
          <a:bodyPr wrap="none">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defRPr/>
            </a:pPr>
            <a:r>
              <a:rPr lang="en-GB" altLang="en-US" sz="1400" smtClean="0"/>
              <a:t>©</a:t>
            </a:r>
          </a:p>
        </p:txBody>
      </p:sp>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6" name="Date Placeholder 3"/>
          <p:cNvSpPr>
            <a:spLocks noGrp="1"/>
          </p:cNvSpPr>
          <p:nvPr>
            <p:ph type="dt" sz="half" idx="10"/>
          </p:nvPr>
        </p:nvSpPr>
        <p:spPr/>
        <p:txBody>
          <a:bodyPr/>
          <a:lstStyle>
            <a:lvl1pPr>
              <a:defRPr/>
            </a:lvl1pPr>
          </a:lstStyle>
          <a:p>
            <a:pPr>
              <a:defRPr/>
            </a:pPr>
            <a:fld id="{8A053A79-FC29-490B-BCB5-6F83CCFF33B6}" type="datetimeFigureOut">
              <a:rPr lang="en-GB" altLang="en-US"/>
              <a:pPr>
                <a:defRPr/>
              </a:pPr>
              <a:t>20/12/2018</a:t>
            </a:fld>
            <a:endParaRPr lang="en-GB" altLang="en-US"/>
          </a:p>
        </p:txBody>
      </p:sp>
      <p:sp>
        <p:nvSpPr>
          <p:cNvPr id="7" name="Footer Placeholder 4"/>
          <p:cNvSpPr>
            <a:spLocks noGrp="1"/>
          </p:cNvSpPr>
          <p:nvPr>
            <p:ph type="ftr" sz="quarter" idx="11"/>
          </p:nvPr>
        </p:nvSpPr>
        <p:spPr/>
        <p:txBody>
          <a:bodyPr/>
          <a:lstStyle>
            <a:lvl1pPr>
              <a:defRPr/>
            </a:lvl1pPr>
          </a:lstStyle>
          <a:p>
            <a:pPr>
              <a:defRPr/>
            </a:pPr>
            <a:endParaRPr lang="en-GB" altLang="en-US"/>
          </a:p>
        </p:txBody>
      </p:sp>
      <p:sp>
        <p:nvSpPr>
          <p:cNvPr id="8" name="Slide Number Placeholder 5"/>
          <p:cNvSpPr>
            <a:spLocks noGrp="1"/>
          </p:cNvSpPr>
          <p:nvPr>
            <p:ph type="sldNum" sz="quarter" idx="12"/>
          </p:nvPr>
        </p:nvSpPr>
        <p:spPr/>
        <p:txBody>
          <a:bodyPr/>
          <a:lstStyle>
            <a:lvl1pPr>
              <a:defRPr/>
            </a:lvl1pPr>
          </a:lstStyle>
          <a:p>
            <a:pPr>
              <a:defRPr/>
            </a:pPr>
            <a:fld id="{A1CA63EB-E1F0-4D34-8761-090EB05961B8}" type="slidenum">
              <a:rPr lang="en-GB" altLang="en-US"/>
              <a:pPr>
                <a:defRPr/>
              </a:pPr>
              <a:t>‹#›</a:t>
            </a:fld>
            <a:endParaRPr lang="en-GB"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3" name="Group 165"/>
          <p:cNvGrpSpPr>
            <a:grpSpLocks noChangeAspect="1"/>
          </p:cNvGrpSpPr>
          <p:nvPr userDrawn="1"/>
        </p:nvGrpSpPr>
        <p:grpSpPr bwMode="auto">
          <a:xfrm>
            <a:off x="250825" y="5013325"/>
            <a:ext cx="8791575" cy="1666875"/>
            <a:chOff x="483" y="3413"/>
            <a:chExt cx="5538" cy="1050"/>
          </a:xfrm>
        </p:grpSpPr>
        <p:sp>
          <p:nvSpPr>
            <p:cNvPr id="4" name="Rectangle 143"/>
            <p:cNvSpPr>
              <a:spLocks noChangeAspect="1" noChangeArrowheads="1"/>
            </p:cNvSpPr>
            <p:nvPr/>
          </p:nvSpPr>
          <p:spPr bwMode="auto">
            <a:xfrm rot="10800000">
              <a:off x="5703" y="4139"/>
              <a:ext cx="91" cy="324"/>
            </a:xfrm>
            <a:prstGeom prst="rect">
              <a:avLst/>
            </a:prstGeom>
            <a:gradFill rotWithShape="1">
              <a:gsLst>
                <a:gs pos="0">
                  <a:schemeClr val="bg1"/>
                </a:gs>
                <a:gs pos="100000">
                  <a:srgbClr val="032850"/>
                </a:gs>
              </a:gsLst>
              <a:lin ang="5400000" scaled="1"/>
            </a:gradFill>
            <a:ln>
              <a:noFill/>
            </a:ln>
            <a:effectLst/>
            <a:extLst/>
          </p:spPr>
          <p:txBody>
            <a:bodyPr wrap="none" lIns="90000" tIns="46800" rIns="90000" bIns="46800" anchor="ct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defRPr/>
              </a:pPr>
              <a:endParaRPr lang="en-GB" altLang="en-US" smtClean="0"/>
            </a:p>
          </p:txBody>
        </p:sp>
        <p:sp>
          <p:nvSpPr>
            <p:cNvPr id="5" name="Rectangle 144"/>
            <p:cNvSpPr>
              <a:spLocks noChangeAspect="1" noChangeArrowheads="1"/>
            </p:cNvSpPr>
            <p:nvPr/>
          </p:nvSpPr>
          <p:spPr bwMode="auto">
            <a:xfrm rot="10800000">
              <a:off x="5703" y="3457"/>
              <a:ext cx="91" cy="546"/>
            </a:xfrm>
            <a:prstGeom prst="rect">
              <a:avLst/>
            </a:prstGeom>
            <a:gradFill rotWithShape="1">
              <a:gsLst>
                <a:gs pos="0">
                  <a:srgbClr val="032850"/>
                </a:gs>
                <a:gs pos="100000">
                  <a:schemeClr val="bg1"/>
                </a:gs>
              </a:gsLst>
              <a:lin ang="5400000" scaled="1"/>
            </a:gradFill>
            <a:ln>
              <a:noFill/>
            </a:ln>
            <a:effectLst/>
            <a:extLst/>
          </p:spPr>
          <p:txBody>
            <a:bodyPr wrap="none" lIns="90000" tIns="46800" rIns="90000" bIns="46800" anchor="ct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defRPr/>
              </a:pPr>
              <a:endParaRPr lang="en-GB" altLang="en-US" smtClean="0"/>
            </a:p>
          </p:txBody>
        </p:sp>
        <p:sp>
          <p:nvSpPr>
            <p:cNvPr id="6" name="Rectangle 145"/>
            <p:cNvSpPr>
              <a:spLocks noChangeAspect="1" noChangeArrowheads="1"/>
            </p:cNvSpPr>
            <p:nvPr/>
          </p:nvSpPr>
          <p:spPr bwMode="auto">
            <a:xfrm rot="10800000">
              <a:off x="5613" y="3457"/>
              <a:ext cx="90" cy="591"/>
            </a:xfrm>
            <a:prstGeom prst="rect">
              <a:avLst/>
            </a:prstGeom>
            <a:gradFill rotWithShape="1">
              <a:gsLst>
                <a:gs pos="0">
                  <a:srgbClr val="E1E1E1"/>
                </a:gs>
                <a:gs pos="100000">
                  <a:schemeClr val="bg1"/>
                </a:gs>
              </a:gsLst>
              <a:lin ang="5400000" scaled="1"/>
            </a:gradFill>
            <a:ln>
              <a:noFill/>
            </a:ln>
            <a:effectLst/>
            <a:extLst/>
          </p:spPr>
          <p:txBody>
            <a:bodyPr wrap="none" lIns="90000" tIns="46800" rIns="90000" bIns="46800" anchor="ct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defRPr/>
              </a:pPr>
              <a:endParaRPr lang="en-GB" altLang="en-US" smtClean="0"/>
            </a:p>
          </p:txBody>
        </p:sp>
        <p:sp>
          <p:nvSpPr>
            <p:cNvPr id="7" name="Rectangle 146"/>
            <p:cNvSpPr>
              <a:spLocks noChangeAspect="1" noChangeArrowheads="1"/>
            </p:cNvSpPr>
            <p:nvPr/>
          </p:nvSpPr>
          <p:spPr bwMode="auto">
            <a:xfrm rot="10800000">
              <a:off x="5613" y="4139"/>
              <a:ext cx="90" cy="242"/>
            </a:xfrm>
            <a:prstGeom prst="rect">
              <a:avLst/>
            </a:prstGeom>
            <a:gradFill rotWithShape="1">
              <a:gsLst>
                <a:gs pos="0">
                  <a:schemeClr val="bg1"/>
                </a:gs>
                <a:gs pos="100000">
                  <a:srgbClr val="E1E1E1"/>
                </a:gs>
              </a:gsLst>
              <a:lin ang="5400000" scaled="1"/>
            </a:gradFill>
            <a:ln>
              <a:noFill/>
            </a:ln>
            <a:effectLst/>
            <a:extLst/>
          </p:spPr>
          <p:txBody>
            <a:bodyPr wrap="none" lIns="90000" tIns="46800" rIns="90000" bIns="46800" anchor="ct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defRPr/>
              </a:pPr>
              <a:endParaRPr lang="en-GB" altLang="en-US" smtClean="0"/>
            </a:p>
          </p:txBody>
        </p:sp>
        <p:sp>
          <p:nvSpPr>
            <p:cNvPr id="8" name="Rectangle 147"/>
            <p:cNvSpPr>
              <a:spLocks noChangeAspect="1" noChangeArrowheads="1"/>
            </p:cNvSpPr>
            <p:nvPr/>
          </p:nvSpPr>
          <p:spPr bwMode="auto">
            <a:xfrm rot="10800000">
              <a:off x="5794" y="3979"/>
              <a:ext cx="227" cy="80"/>
            </a:xfrm>
            <a:prstGeom prst="rect">
              <a:avLst/>
            </a:prstGeom>
            <a:gradFill rotWithShape="1">
              <a:gsLst>
                <a:gs pos="0">
                  <a:schemeClr val="bg1"/>
                </a:gs>
                <a:gs pos="100000">
                  <a:srgbClr val="032850"/>
                </a:gs>
              </a:gsLst>
              <a:lin ang="0" scaled="1"/>
            </a:gradFill>
            <a:ln>
              <a:noFill/>
            </a:ln>
            <a:effectLst/>
            <a:extLst/>
          </p:spPr>
          <p:txBody>
            <a:bodyPr wrap="none" lIns="90000" tIns="46800" rIns="90000" bIns="46800" anchor="ct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defRPr/>
              </a:pPr>
              <a:endParaRPr lang="en-GB" altLang="en-US" smtClean="0"/>
            </a:p>
          </p:txBody>
        </p:sp>
        <p:sp>
          <p:nvSpPr>
            <p:cNvPr id="9" name="Rectangle 149"/>
            <p:cNvSpPr>
              <a:spLocks noChangeAspect="1" noChangeArrowheads="1"/>
            </p:cNvSpPr>
            <p:nvPr/>
          </p:nvSpPr>
          <p:spPr bwMode="auto">
            <a:xfrm rot="10800000">
              <a:off x="4615" y="4048"/>
              <a:ext cx="1088" cy="91"/>
            </a:xfrm>
            <a:prstGeom prst="rect">
              <a:avLst/>
            </a:prstGeom>
            <a:gradFill rotWithShape="1">
              <a:gsLst>
                <a:gs pos="0">
                  <a:srgbClr val="E1E1E1"/>
                </a:gs>
                <a:gs pos="100000">
                  <a:schemeClr val="bg1"/>
                </a:gs>
              </a:gsLst>
              <a:lin ang="0" scaled="1"/>
            </a:gradFill>
            <a:ln>
              <a:noFill/>
            </a:ln>
            <a:effectLst/>
            <a:extLst/>
          </p:spPr>
          <p:txBody>
            <a:bodyPr wrap="none" lIns="90000" tIns="46800" rIns="90000" bIns="46800" anchor="ct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defRPr/>
              </a:pPr>
              <a:endParaRPr lang="en-GB" altLang="en-US" smtClean="0"/>
            </a:p>
          </p:txBody>
        </p:sp>
        <p:sp>
          <p:nvSpPr>
            <p:cNvPr id="10" name="Rectangle 151"/>
            <p:cNvSpPr>
              <a:spLocks noChangeAspect="1" noChangeArrowheads="1"/>
            </p:cNvSpPr>
            <p:nvPr/>
          </p:nvSpPr>
          <p:spPr bwMode="auto">
            <a:xfrm rot="10800000">
              <a:off x="5703" y="4003"/>
              <a:ext cx="91" cy="136"/>
            </a:xfrm>
            <a:prstGeom prst="rect">
              <a:avLst/>
            </a:prstGeom>
            <a:solidFill>
              <a:srgbClr val="032850"/>
            </a:solidFill>
            <a:ln>
              <a:noFill/>
            </a:ln>
            <a:effectLst/>
            <a:extLst/>
          </p:spPr>
          <p:txBody>
            <a:bodyPr wrap="none" lIns="90000" tIns="46800" rIns="90000" bIns="46800" anchor="ct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defRPr/>
              </a:pPr>
              <a:endParaRPr lang="en-GB" altLang="en-US" smtClean="0"/>
            </a:p>
          </p:txBody>
        </p:sp>
        <p:sp>
          <p:nvSpPr>
            <p:cNvPr id="11" name="Line 152"/>
            <p:cNvSpPr>
              <a:spLocks noChangeAspect="1" noChangeShapeType="1"/>
            </p:cNvSpPr>
            <p:nvPr/>
          </p:nvSpPr>
          <p:spPr bwMode="auto">
            <a:xfrm rot="10800000">
              <a:off x="5744" y="3413"/>
              <a:ext cx="0" cy="1049"/>
            </a:xfrm>
            <a:prstGeom prst="line">
              <a:avLst/>
            </a:prstGeom>
            <a:noFill/>
            <a:ln w="6350">
              <a:solidFill>
                <a:schemeClr val="bg1"/>
              </a:solidFill>
              <a:round/>
              <a:headEnd/>
              <a:tailEnd/>
            </a:ln>
            <a:effectLst/>
          </p:spPr>
          <p:txBody>
            <a:bodyPr wrap="none" lIns="90000" tIns="46800" rIns="90000" bIns="46800" anchor="ctr"/>
            <a:lstStyle/>
            <a:p>
              <a:pPr>
                <a:defRPr/>
              </a:pPr>
              <a:endParaRPr lang="en-GB"/>
            </a:p>
          </p:txBody>
        </p:sp>
        <p:sp>
          <p:nvSpPr>
            <p:cNvPr id="12" name="Rectangle 160"/>
            <p:cNvSpPr>
              <a:spLocks noChangeAspect="1" noChangeArrowheads="1"/>
            </p:cNvSpPr>
            <p:nvPr/>
          </p:nvSpPr>
          <p:spPr bwMode="auto">
            <a:xfrm rot="10800000">
              <a:off x="714" y="4048"/>
              <a:ext cx="4989" cy="11"/>
            </a:xfrm>
            <a:prstGeom prst="rect">
              <a:avLst/>
            </a:prstGeom>
            <a:solidFill>
              <a:srgbClr val="032850"/>
            </a:solidFill>
            <a:ln>
              <a:noFill/>
            </a:ln>
            <a:effectLst/>
            <a:extLst/>
          </p:spPr>
          <p:txBody>
            <a:bodyPr wrap="none" lIns="90000" tIns="46800" rIns="90000" bIns="46800" anchor="ct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defRPr/>
              </a:pPr>
              <a:endParaRPr lang="en-GB" altLang="en-US" smtClean="0"/>
            </a:p>
          </p:txBody>
        </p:sp>
        <p:sp>
          <p:nvSpPr>
            <p:cNvPr id="13" name="Rectangle 162"/>
            <p:cNvSpPr>
              <a:spLocks noChangeAspect="1" noChangeArrowheads="1"/>
            </p:cNvSpPr>
            <p:nvPr/>
          </p:nvSpPr>
          <p:spPr bwMode="auto">
            <a:xfrm rot="10800000">
              <a:off x="483" y="4048"/>
              <a:ext cx="908" cy="11"/>
            </a:xfrm>
            <a:prstGeom prst="rect">
              <a:avLst/>
            </a:prstGeom>
            <a:gradFill rotWithShape="1">
              <a:gsLst>
                <a:gs pos="0">
                  <a:srgbClr val="032850"/>
                </a:gs>
                <a:gs pos="100000">
                  <a:schemeClr val="bg1"/>
                </a:gs>
              </a:gsLst>
              <a:lin ang="0" scaled="1"/>
            </a:gradFill>
            <a:ln>
              <a:noFill/>
            </a:ln>
            <a:effectLst/>
            <a:extLst/>
          </p:spPr>
          <p:txBody>
            <a:bodyPr wrap="none" lIns="90000" tIns="46800" rIns="90000" bIns="46800" anchor="ct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defRPr/>
              </a:pPr>
              <a:endParaRPr lang="en-GB" altLang="en-US" smtClean="0"/>
            </a:p>
          </p:txBody>
        </p:sp>
      </p:grpSp>
      <p:grpSp>
        <p:nvGrpSpPr>
          <p:cNvPr id="14" name="Group 192"/>
          <p:cNvGrpSpPr>
            <a:grpSpLocks noChangeAspect="1"/>
          </p:cNvGrpSpPr>
          <p:nvPr userDrawn="1"/>
        </p:nvGrpSpPr>
        <p:grpSpPr bwMode="auto">
          <a:xfrm>
            <a:off x="109538" y="406400"/>
            <a:ext cx="9739312" cy="865188"/>
            <a:chOff x="69" y="283"/>
            <a:chExt cx="6135" cy="545"/>
          </a:xfrm>
        </p:grpSpPr>
        <p:sp>
          <p:nvSpPr>
            <p:cNvPr id="15" name="Rectangle 193"/>
            <p:cNvSpPr>
              <a:spLocks noChangeAspect="1" noChangeArrowheads="1"/>
            </p:cNvSpPr>
            <p:nvPr/>
          </p:nvSpPr>
          <p:spPr bwMode="auto">
            <a:xfrm rot="10800000">
              <a:off x="211" y="655"/>
              <a:ext cx="50" cy="173"/>
            </a:xfrm>
            <a:prstGeom prst="rect">
              <a:avLst/>
            </a:prstGeom>
            <a:gradFill rotWithShape="1">
              <a:gsLst>
                <a:gs pos="0">
                  <a:schemeClr val="bg1"/>
                </a:gs>
                <a:gs pos="100000">
                  <a:srgbClr val="032850"/>
                </a:gs>
              </a:gsLst>
              <a:lin ang="5400000" scaled="1"/>
            </a:gradFill>
            <a:ln>
              <a:noFill/>
            </a:ln>
            <a:effectLst/>
            <a:extLst/>
          </p:spPr>
          <p:txBody>
            <a:bodyPr wrap="none" lIns="90000" tIns="46800" rIns="90000" bIns="46800" anchor="ct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defRPr/>
              </a:pPr>
              <a:endParaRPr lang="en-GB" altLang="en-US" smtClean="0"/>
            </a:p>
          </p:txBody>
        </p:sp>
        <p:sp>
          <p:nvSpPr>
            <p:cNvPr id="16" name="Rectangle 194"/>
            <p:cNvSpPr>
              <a:spLocks noChangeAspect="1" noChangeArrowheads="1"/>
            </p:cNvSpPr>
            <p:nvPr/>
          </p:nvSpPr>
          <p:spPr bwMode="auto">
            <a:xfrm rot="10800000">
              <a:off x="210" y="283"/>
              <a:ext cx="50" cy="342"/>
            </a:xfrm>
            <a:prstGeom prst="rect">
              <a:avLst/>
            </a:prstGeom>
            <a:gradFill rotWithShape="1">
              <a:gsLst>
                <a:gs pos="0">
                  <a:srgbClr val="032850"/>
                </a:gs>
                <a:gs pos="100000">
                  <a:schemeClr val="bg1"/>
                </a:gs>
              </a:gsLst>
              <a:lin ang="5400000" scaled="1"/>
            </a:gradFill>
            <a:ln>
              <a:noFill/>
            </a:ln>
            <a:effectLst/>
            <a:extLst/>
          </p:spPr>
          <p:txBody>
            <a:bodyPr wrap="none" lIns="90000" tIns="46800" rIns="90000" bIns="46800" anchor="ct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defRPr/>
              </a:pPr>
              <a:endParaRPr lang="en-GB" altLang="en-US" smtClean="0"/>
            </a:p>
          </p:txBody>
        </p:sp>
        <p:sp>
          <p:nvSpPr>
            <p:cNvPr id="17" name="Rectangle 195"/>
            <p:cNvSpPr>
              <a:spLocks noChangeAspect="1" noChangeArrowheads="1"/>
            </p:cNvSpPr>
            <p:nvPr/>
          </p:nvSpPr>
          <p:spPr bwMode="auto">
            <a:xfrm rot="10800000">
              <a:off x="261" y="283"/>
              <a:ext cx="34" cy="363"/>
            </a:xfrm>
            <a:prstGeom prst="rect">
              <a:avLst/>
            </a:prstGeom>
            <a:gradFill rotWithShape="1">
              <a:gsLst>
                <a:gs pos="0">
                  <a:srgbClr val="E1E1E1"/>
                </a:gs>
                <a:gs pos="100000">
                  <a:schemeClr val="bg1"/>
                </a:gs>
              </a:gsLst>
              <a:lin ang="5400000" scaled="1"/>
            </a:gradFill>
            <a:ln>
              <a:noFill/>
            </a:ln>
            <a:effectLst/>
            <a:extLst/>
          </p:spPr>
          <p:txBody>
            <a:bodyPr wrap="none" lIns="90000" tIns="46800" rIns="90000" bIns="46800" anchor="ct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defRPr/>
              </a:pPr>
              <a:endParaRPr lang="en-GB" altLang="en-US" smtClean="0"/>
            </a:p>
          </p:txBody>
        </p:sp>
        <p:sp>
          <p:nvSpPr>
            <p:cNvPr id="18" name="Rectangle 196"/>
            <p:cNvSpPr>
              <a:spLocks noChangeAspect="1" noChangeArrowheads="1"/>
            </p:cNvSpPr>
            <p:nvPr/>
          </p:nvSpPr>
          <p:spPr bwMode="auto">
            <a:xfrm rot="10800000">
              <a:off x="261" y="690"/>
              <a:ext cx="34" cy="138"/>
            </a:xfrm>
            <a:prstGeom prst="rect">
              <a:avLst/>
            </a:prstGeom>
            <a:gradFill rotWithShape="1">
              <a:gsLst>
                <a:gs pos="0">
                  <a:schemeClr val="bg1"/>
                </a:gs>
                <a:gs pos="100000">
                  <a:srgbClr val="E1E1E1"/>
                </a:gs>
              </a:gsLst>
              <a:lin ang="5400000" scaled="1"/>
            </a:gradFill>
            <a:ln>
              <a:noFill/>
            </a:ln>
            <a:effectLst/>
            <a:extLst/>
          </p:spPr>
          <p:txBody>
            <a:bodyPr wrap="none" lIns="90000" tIns="46800" rIns="90000" bIns="46800" anchor="ct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defRPr/>
              </a:pPr>
              <a:endParaRPr lang="en-GB" altLang="en-US" smtClean="0"/>
            </a:p>
          </p:txBody>
        </p:sp>
        <p:sp>
          <p:nvSpPr>
            <p:cNvPr id="19" name="Rectangle 197"/>
            <p:cNvSpPr>
              <a:spLocks noChangeAspect="1" noChangeArrowheads="1"/>
            </p:cNvSpPr>
            <p:nvPr/>
          </p:nvSpPr>
          <p:spPr bwMode="auto">
            <a:xfrm>
              <a:off x="69" y="623"/>
              <a:ext cx="102" cy="34"/>
            </a:xfrm>
            <a:prstGeom prst="rect">
              <a:avLst/>
            </a:prstGeom>
            <a:gradFill rotWithShape="1">
              <a:gsLst>
                <a:gs pos="0">
                  <a:schemeClr val="bg1"/>
                </a:gs>
                <a:gs pos="100000">
                  <a:srgbClr val="032850"/>
                </a:gs>
              </a:gsLst>
              <a:lin ang="0" scaled="1"/>
            </a:gradFill>
            <a:ln>
              <a:noFill/>
            </a:ln>
            <a:effectLst/>
            <a:extLst/>
          </p:spPr>
          <p:txBody>
            <a:bodyPr wrap="none" lIns="90000" tIns="46800" rIns="90000" bIns="46800" anchor="ct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defRPr/>
              </a:pPr>
              <a:endParaRPr lang="en-GB" altLang="en-US" smtClean="0"/>
            </a:p>
          </p:txBody>
        </p:sp>
        <p:sp>
          <p:nvSpPr>
            <p:cNvPr id="20" name="Rectangle 198"/>
            <p:cNvSpPr>
              <a:spLocks noChangeAspect="1" noChangeArrowheads="1"/>
            </p:cNvSpPr>
            <p:nvPr/>
          </p:nvSpPr>
          <p:spPr bwMode="auto">
            <a:xfrm>
              <a:off x="259" y="646"/>
              <a:ext cx="5058" cy="11"/>
            </a:xfrm>
            <a:prstGeom prst="rect">
              <a:avLst/>
            </a:prstGeom>
            <a:solidFill>
              <a:srgbClr val="032850"/>
            </a:solidFill>
            <a:ln>
              <a:noFill/>
            </a:ln>
            <a:effectLst/>
            <a:extLst/>
          </p:spPr>
          <p:txBody>
            <a:bodyPr wrap="none" lIns="90000" tIns="46800" rIns="90000" bIns="46800" anchor="ct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defRPr/>
              </a:pPr>
              <a:endParaRPr lang="en-GB" altLang="en-US" smtClean="0"/>
            </a:p>
          </p:txBody>
        </p:sp>
        <p:sp>
          <p:nvSpPr>
            <p:cNvPr id="21" name="Rectangle 199"/>
            <p:cNvSpPr>
              <a:spLocks noChangeAspect="1" noChangeArrowheads="1"/>
            </p:cNvSpPr>
            <p:nvPr/>
          </p:nvSpPr>
          <p:spPr bwMode="auto">
            <a:xfrm>
              <a:off x="261" y="657"/>
              <a:ext cx="462" cy="34"/>
            </a:xfrm>
            <a:prstGeom prst="rect">
              <a:avLst/>
            </a:prstGeom>
            <a:gradFill rotWithShape="1">
              <a:gsLst>
                <a:gs pos="0">
                  <a:srgbClr val="E1E1E1"/>
                </a:gs>
                <a:gs pos="100000">
                  <a:schemeClr val="bg1"/>
                </a:gs>
              </a:gsLst>
              <a:lin ang="0" scaled="1"/>
            </a:gradFill>
            <a:ln>
              <a:noFill/>
            </a:ln>
            <a:effectLst/>
            <a:extLst/>
          </p:spPr>
          <p:txBody>
            <a:bodyPr wrap="none" lIns="90000" tIns="46800" rIns="90000" bIns="46800" anchor="ct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defRPr/>
              </a:pPr>
              <a:endParaRPr lang="en-GB" altLang="en-US" smtClean="0"/>
            </a:p>
          </p:txBody>
        </p:sp>
        <p:sp>
          <p:nvSpPr>
            <p:cNvPr id="22" name="Rectangle 200"/>
            <p:cNvSpPr>
              <a:spLocks noChangeAspect="1" noChangeArrowheads="1"/>
            </p:cNvSpPr>
            <p:nvPr/>
          </p:nvSpPr>
          <p:spPr bwMode="auto">
            <a:xfrm>
              <a:off x="5296" y="646"/>
              <a:ext cx="908" cy="11"/>
            </a:xfrm>
            <a:prstGeom prst="rect">
              <a:avLst/>
            </a:prstGeom>
            <a:gradFill rotWithShape="1">
              <a:gsLst>
                <a:gs pos="0">
                  <a:srgbClr val="032850"/>
                </a:gs>
                <a:gs pos="100000">
                  <a:schemeClr val="bg1"/>
                </a:gs>
              </a:gsLst>
              <a:lin ang="0" scaled="1"/>
            </a:gradFill>
            <a:ln>
              <a:noFill/>
            </a:ln>
            <a:effectLst/>
            <a:extLst/>
          </p:spPr>
          <p:txBody>
            <a:bodyPr wrap="none" lIns="90000" tIns="46800" rIns="90000" bIns="46800" anchor="ct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defRPr/>
              </a:pPr>
              <a:endParaRPr lang="en-GB" altLang="en-US" smtClean="0"/>
            </a:p>
          </p:txBody>
        </p:sp>
        <p:sp>
          <p:nvSpPr>
            <p:cNvPr id="23" name="Rectangle 201"/>
            <p:cNvSpPr>
              <a:spLocks noChangeAspect="1" noChangeArrowheads="1"/>
            </p:cNvSpPr>
            <p:nvPr/>
          </p:nvSpPr>
          <p:spPr bwMode="auto">
            <a:xfrm>
              <a:off x="170" y="623"/>
              <a:ext cx="90" cy="34"/>
            </a:xfrm>
            <a:prstGeom prst="rect">
              <a:avLst/>
            </a:prstGeom>
            <a:solidFill>
              <a:srgbClr val="032850"/>
            </a:solidFill>
            <a:ln>
              <a:noFill/>
            </a:ln>
            <a:effectLst/>
            <a:extLst/>
          </p:spPr>
          <p:txBody>
            <a:bodyPr wrap="none" lIns="90000" tIns="46800" rIns="90000" bIns="46800" anchor="ct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defRPr/>
              </a:pPr>
              <a:endParaRPr lang="en-GB" altLang="en-US" smtClean="0"/>
            </a:p>
          </p:txBody>
        </p:sp>
        <p:sp>
          <p:nvSpPr>
            <p:cNvPr id="24" name="Line 202"/>
            <p:cNvSpPr>
              <a:spLocks noChangeAspect="1" noChangeShapeType="1"/>
            </p:cNvSpPr>
            <p:nvPr/>
          </p:nvSpPr>
          <p:spPr bwMode="auto">
            <a:xfrm>
              <a:off x="250" y="329"/>
              <a:ext cx="0" cy="499"/>
            </a:xfrm>
            <a:prstGeom prst="line">
              <a:avLst/>
            </a:prstGeom>
            <a:noFill/>
            <a:ln w="6350">
              <a:solidFill>
                <a:schemeClr val="bg1"/>
              </a:solidFill>
              <a:round/>
              <a:headEnd/>
              <a:tailEnd/>
            </a:ln>
            <a:effectLst/>
          </p:spPr>
          <p:txBody>
            <a:bodyPr wrap="none" lIns="90000" tIns="46800" rIns="90000" bIns="46800" anchor="ctr"/>
            <a:lstStyle/>
            <a:p>
              <a:pPr>
                <a:defRPr/>
              </a:pPr>
              <a:endParaRPr lang="en-GB"/>
            </a:p>
          </p:txBody>
        </p:sp>
      </p:grpSp>
      <p:sp>
        <p:nvSpPr>
          <p:cNvPr id="2" name="Title 1"/>
          <p:cNvSpPr>
            <a:spLocks noGrp="1"/>
          </p:cNvSpPr>
          <p:nvPr>
            <p:ph type="title"/>
          </p:nvPr>
        </p:nvSpPr>
        <p:spPr/>
        <p:txBody>
          <a:bodyPr/>
          <a:lstStyle/>
          <a:p>
            <a:r>
              <a:rPr lang="en-US" dirty="0" smtClean="0"/>
              <a:t>Click to edit Master title style</a:t>
            </a:r>
            <a:endParaRPr lang="en-GB" dirty="0"/>
          </a:p>
        </p:txBody>
      </p:sp>
      <p:sp>
        <p:nvSpPr>
          <p:cNvPr id="25" name="Date Placeholder 2"/>
          <p:cNvSpPr>
            <a:spLocks noGrp="1"/>
          </p:cNvSpPr>
          <p:nvPr>
            <p:ph type="dt" sz="half" idx="10"/>
          </p:nvPr>
        </p:nvSpPr>
        <p:spPr/>
        <p:txBody>
          <a:bodyPr/>
          <a:lstStyle>
            <a:lvl1pPr>
              <a:defRPr/>
            </a:lvl1pPr>
          </a:lstStyle>
          <a:p>
            <a:pPr>
              <a:defRPr/>
            </a:pPr>
            <a:fld id="{D074FB1E-CC16-4A52-BF0E-9DE2957BFD0F}" type="datetimeFigureOut">
              <a:rPr lang="en-GB" altLang="en-US"/>
              <a:pPr>
                <a:defRPr/>
              </a:pPr>
              <a:t>20/12/2018</a:t>
            </a:fld>
            <a:endParaRPr lang="en-GB" altLang="en-US"/>
          </a:p>
        </p:txBody>
      </p:sp>
      <p:sp>
        <p:nvSpPr>
          <p:cNvPr id="26" name="Footer Placeholder 3"/>
          <p:cNvSpPr>
            <a:spLocks noGrp="1"/>
          </p:cNvSpPr>
          <p:nvPr>
            <p:ph type="ftr" sz="quarter" idx="11"/>
          </p:nvPr>
        </p:nvSpPr>
        <p:spPr/>
        <p:txBody>
          <a:bodyPr/>
          <a:lstStyle>
            <a:lvl1pPr>
              <a:defRPr/>
            </a:lvl1pPr>
          </a:lstStyle>
          <a:p>
            <a:pPr>
              <a:defRPr/>
            </a:pPr>
            <a:endParaRPr lang="en-GB" altLang="en-US"/>
          </a:p>
        </p:txBody>
      </p:sp>
      <p:sp>
        <p:nvSpPr>
          <p:cNvPr id="27" name="Slide Number Placeholder 4"/>
          <p:cNvSpPr>
            <a:spLocks noGrp="1"/>
          </p:cNvSpPr>
          <p:nvPr>
            <p:ph type="sldNum" sz="quarter" idx="12"/>
          </p:nvPr>
        </p:nvSpPr>
        <p:spPr/>
        <p:txBody>
          <a:bodyPr/>
          <a:lstStyle>
            <a:lvl1pPr>
              <a:defRPr/>
            </a:lvl1pPr>
          </a:lstStyle>
          <a:p>
            <a:pPr>
              <a:defRPr/>
            </a:pPr>
            <a:fld id="{8819B227-8DB7-41CB-B675-3F7287E18A28}" type="slidenum">
              <a:rPr lang="en-GB" altLang="en-US"/>
              <a:pPr>
                <a:defRPr/>
              </a:pPr>
              <a:t>‹#›</a:t>
            </a:fld>
            <a:endParaRPr lang="en-GB"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E870DAD7-43F3-451C-A3CC-1F753302FB45}" type="datetimeFigureOut">
              <a:rPr lang="en-GB" altLang="en-US"/>
              <a:pPr>
                <a:defRPr/>
              </a:pPr>
              <a:t>20/12/2018</a:t>
            </a:fld>
            <a:endParaRPr lang="en-GB" altLang="en-US"/>
          </a:p>
        </p:txBody>
      </p:sp>
      <p:sp>
        <p:nvSpPr>
          <p:cNvPr id="5" name="Footer Placeholder 4"/>
          <p:cNvSpPr>
            <a:spLocks noGrp="1"/>
          </p:cNvSpPr>
          <p:nvPr>
            <p:ph type="ftr" sz="quarter" idx="11"/>
          </p:nvPr>
        </p:nvSpPr>
        <p:spPr/>
        <p:txBody>
          <a:bodyPr/>
          <a:lstStyle>
            <a:lvl1pPr>
              <a:defRPr/>
            </a:lvl1pPr>
          </a:lstStyle>
          <a:p>
            <a:pPr>
              <a:defRPr/>
            </a:pPr>
            <a:endParaRPr lang="en-GB" altLang="en-US"/>
          </a:p>
        </p:txBody>
      </p:sp>
      <p:sp>
        <p:nvSpPr>
          <p:cNvPr id="6" name="Slide Number Placeholder 5"/>
          <p:cNvSpPr>
            <a:spLocks noGrp="1"/>
          </p:cNvSpPr>
          <p:nvPr>
            <p:ph type="sldNum" sz="quarter" idx="12"/>
          </p:nvPr>
        </p:nvSpPr>
        <p:spPr/>
        <p:txBody>
          <a:bodyPr/>
          <a:lstStyle>
            <a:lvl1pPr>
              <a:defRPr/>
            </a:lvl1pPr>
          </a:lstStyle>
          <a:p>
            <a:pPr>
              <a:defRPr/>
            </a:pPr>
            <a:fld id="{79C6A02F-063D-49B1-9E2E-2E54E69ED052}" type="slidenum">
              <a:rPr lang="en-GB" altLang="en-US"/>
              <a:pPr>
                <a:defRPr/>
              </a:pPr>
              <a:t>‹#›</a:t>
            </a:fld>
            <a:endParaRPr lang="en-GB"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78B9E71-FB50-4848-BA14-20EDAD50F107}" type="datetimeFigureOut">
              <a:rPr lang="en-GB" altLang="en-US"/>
              <a:pPr>
                <a:defRPr/>
              </a:pPr>
              <a:t>20/12/2018</a:t>
            </a:fld>
            <a:endParaRPr lang="en-GB" altLang="en-US"/>
          </a:p>
        </p:txBody>
      </p:sp>
      <p:sp>
        <p:nvSpPr>
          <p:cNvPr id="5" name="Footer Placeholder 4"/>
          <p:cNvSpPr>
            <a:spLocks noGrp="1"/>
          </p:cNvSpPr>
          <p:nvPr>
            <p:ph type="ftr" sz="quarter" idx="11"/>
          </p:nvPr>
        </p:nvSpPr>
        <p:spPr/>
        <p:txBody>
          <a:bodyPr/>
          <a:lstStyle>
            <a:lvl1pPr>
              <a:defRPr/>
            </a:lvl1pPr>
          </a:lstStyle>
          <a:p>
            <a:pPr>
              <a:defRPr/>
            </a:pPr>
            <a:endParaRPr lang="en-GB" altLang="en-US"/>
          </a:p>
        </p:txBody>
      </p:sp>
      <p:sp>
        <p:nvSpPr>
          <p:cNvPr id="6" name="Slide Number Placeholder 5"/>
          <p:cNvSpPr>
            <a:spLocks noGrp="1"/>
          </p:cNvSpPr>
          <p:nvPr>
            <p:ph type="sldNum" sz="quarter" idx="12"/>
          </p:nvPr>
        </p:nvSpPr>
        <p:spPr/>
        <p:txBody>
          <a:bodyPr/>
          <a:lstStyle>
            <a:lvl1pPr>
              <a:defRPr/>
            </a:lvl1pPr>
          </a:lstStyle>
          <a:p>
            <a:pPr>
              <a:defRPr/>
            </a:pPr>
            <a:fld id="{5D9CC00A-4510-485D-BB04-FD926D6CFA79}" type="slidenum">
              <a:rPr lang="en-GB" altLang="en-US"/>
              <a:pPr>
                <a:defRPr/>
              </a:pPr>
              <a:t>‹#›</a:t>
            </a:fld>
            <a:endParaRPr lang="en-GB"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E1F60161-B12D-40F6-8BEC-AACAC826959A}" type="datetimeFigureOut">
              <a:rPr lang="en-GB" altLang="en-US"/>
              <a:pPr>
                <a:defRPr/>
              </a:pPr>
              <a:t>20/12/2018</a:t>
            </a:fld>
            <a:endParaRPr lang="en-GB" altLang="en-US"/>
          </a:p>
        </p:txBody>
      </p:sp>
      <p:sp>
        <p:nvSpPr>
          <p:cNvPr id="6" name="Footer Placeholder 4"/>
          <p:cNvSpPr>
            <a:spLocks noGrp="1"/>
          </p:cNvSpPr>
          <p:nvPr>
            <p:ph type="ftr" sz="quarter" idx="11"/>
          </p:nvPr>
        </p:nvSpPr>
        <p:spPr/>
        <p:txBody>
          <a:bodyPr/>
          <a:lstStyle>
            <a:lvl1pPr>
              <a:defRPr/>
            </a:lvl1pPr>
          </a:lstStyle>
          <a:p>
            <a:pPr>
              <a:defRPr/>
            </a:pPr>
            <a:endParaRPr lang="en-GB" altLang="en-US"/>
          </a:p>
        </p:txBody>
      </p:sp>
      <p:sp>
        <p:nvSpPr>
          <p:cNvPr id="7" name="Slide Number Placeholder 5"/>
          <p:cNvSpPr>
            <a:spLocks noGrp="1"/>
          </p:cNvSpPr>
          <p:nvPr>
            <p:ph type="sldNum" sz="quarter" idx="12"/>
          </p:nvPr>
        </p:nvSpPr>
        <p:spPr/>
        <p:txBody>
          <a:bodyPr/>
          <a:lstStyle>
            <a:lvl1pPr>
              <a:defRPr/>
            </a:lvl1pPr>
          </a:lstStyle>
          <a:p>
            <a:pPr>
              <a:defRPr/>
            </a:pPr>
            <a:fld id="{A8CC2B9A-2E31-4B97-BFD7-9CE94A16C360}" type="slidenum">
              <a:rPr lang="en-GB" altLang="en-US"/>
              <a:pPr>
                <a:defRPr/>
              </a:pPr>
              <a:t>‹#›</a:t>
            </a:fld>
            <a:endParaRPr lang="en-GB"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96D73892-BEFE-440D-AADE-29FFC6CEC5CB}" type="datetimeFigureOut">
              <a:rPr lang="en-GB" altLang="en-US"/>
              <a:pPr>
                <a:defRPr/>
              </a:pPr>
              <a:t>20/12/2018</a:t>
            </a:fld>
            <a:endParaRPr lang="en-GB" altLang="en-US"/>
          </a:p>
        </p:txBody>
      </p:sp>
      <p:sp>
        <p:nvSpPr>
          <p:cNvPr id="8" name="Footer Placeholder 4"/>
          <p:cNvSpPr>
            <a:spLocks noGrp="1"/>
          </p:cNvSpPr>
          <p:nvPr>
            <p:ph type="ftr" sz="quarter" idx="11"/>
          </p:nvPr>
        </p:nvSpPr>
        <p:spPr/>
        <p:txBody>
          <a:bodyPr/>
          <a:lstStyle>
            <a:lvl1pPr>
              <a:defRPr/>
            </a:lvl1pPr>
          </a:lstStyle>
          <a:p>
            <a:pPr>
              <a:defRPr/>
            </a:pPr>
            <a:endParaRPr lang="en-GB" altLang="en-US"/>
          </a:p>
        </p:txBody>
      </p:sp>
      <p:sp>
        <p:nvSpPr>
          <p:cNvPr id="9" name="Slide Number Placeholder 5"/>
          <p:cNvSpPr>
            <a:spLocks noGrp="1"/>
          </p:cNvSpPr>
          <p:nvPr>
            <p:ph type="sldNum" sz="quarter" idx="12"/>
          </p:nvPr>
        </p:nvSpPr>
        <p:spPr/>
        <p:txBody>
          <a:bodyPr/>
          <a:lstStyle>
            <a:lvl1pPr>
              <a:defRPr/>
            </a:lvl1pPr>
          </a:lstStyle>
          <a:p>
            <a:pPr>
              <a:defRPr/>
            </a:pPr>
            <a:fld id="{AEB40C44-A228-4FCE-9A8F-478276D1CA3C}" type="slidenum">
              <a:rPr lang="en-GB" altLang="en-US"/>
              <a:pPr>
                <a:defRPr/>
              </a:pPr>
              <a:t>‹#›</a:t>
            </a:fld>
            <a:endParaRPr lang="en-GB"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41DFE173-46BC-475B-8FE5-DEFEE158E835}" type="datetimeFigureOut">
              <a:rPr lang="en-GB" altLang="en-US"/>
              <a:pPr>
                <a:defRPr/>
              </a:pPr>
              <a:t>20/12/2018</a:t>
            </a:fld>
            <a:endParaRPr lang="en-GB" altLang="en-US"/>
          </a:p>
        </p:txBody>
      </p:sp>
      <p:sp>
        <p:nvSpPr>
          <p:cNvPr id="4" name="Footer Placeholder 4"/>
          <p:cNvSpPr>
            <a:spLocks noGrp="1"/>
          </p:cNvSpPr>
          <p:nvPr>
            <p:ph type="ftr" sz="quarter" idx="11"/>
          </p:nvPr>
        </p:nvSpPr>
        <p:spPr/>
        <p:txBody>
          <a:bodyPr/>
          <a:lstStyle>
            <a:lvl1pPr>
              <a:defRPr/>
            </a:lvl1pPr>
          </a:lstStyle>
          <a:p>
            <a:pPr>
              <a:defRPr/>
            </a:pPr>
            <a:endParaRPr lang="en-GB" altLang="en-US"/>
          </a:p>
        </p:txBody>
      </p:sp>
      <p:sp>
        <p:nvSpPr>
          <p:cNvPr id="5" name="Slide Number Placeholder 5"/>
          <p:cNvSpPr>
            <a:spLocks noGrp="1"/>
          </p:cNvSpPr>
          <p:nvPr>
            <p:ph type="sldNum" sz="quarter" idx="12"/>
          </p:nvPr>
        </p:nvSpPr>
        <p:spPr/>
        <p:txBody>
          <a:bodyPr/>
          <a:lstStyle>
            <a:lvl1pPr>
              <a:defRPr/>
            </a:lvl1pPr>
          </a:lstStyle>
          <a:p>
            <a:pPr>
              <a:defRPr/>
            </a:pPr>
            <a:fld id="{0DA6252C-F841-42E8-A457-8319D9C999B4}" type="slidenum">
              <a:rPr lang="en-GB" altLang="en-US"/>
              <a:pPr>
                <a:defRPr/>
              </a:pPr>
              <a:t>‹#›</a:t>
            </a:fld>
            <a:endParaRPr lang="en-GB"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F6F0D86-0D47-4C24-83B3-C2A90984A523}" type="datetimeFigureOut">
              <a:rPr lang="en-GB" altLang="en-US"/>
              <a:pPr>
                <a:defRPr/>
              </a:pPr>
              <a:t>20/12/2018</a:t>
            </a:fld>
            <a:endParaRPr lang="en-GB" altLang="en-US"/>
          </a:p>
        </p:txBody>
      </p:sp>
      <p:sp>
        <p:nvSpPr>
          <p:cNvPr id="3" name="Footer Placeholder 4"/>
          <p:cNvSpPr>
            <a:spLocks noGrp="1"/>
          </p:cNvSpPr>
          <p:nvPr>
            <p:ph type="ftr" sz="quarter" idx="11"/>
          </p:nvPr>
        </p:nvSpPr>
        <p:spPr/>
        <p:txBody>
          <a:bodyPr/>
          <a:lstStyle>
            <a:lvl1pPr>
              <a:defRPr/>
            </a:lvl1pPr>
          </a:lstStyle>
          <a:p>
            <a:pPr>
              <a:defRPr/>
            </a:pPr>
            <a:endParaRPr lang="en-GB" altLang="en-US"/>
          </a:p>
        </p:txBody>
      </p:sp>
      <p:sp>
        <p:nvSpPr>
          <p:cNvPr id="4" name="Slide Number Placeholder 5"/>
          <p:cNvSpPr>
            <a:spLocks noGrp="1"/>
          </p:cNvSpPr>
          <p:nvPr>
            <p:ph type="sldNum" sz="quarter" idx="12"/>
          </p:nvPr>
        </p:nvSpPr>
        <p:spPr/>
        <p:txBody>
          <a:bodyPr/>
          <a:lstStyle>
            <a:lvl1pPr>
              <a:defRPr/>
            </a:lvl1pPr>
          </a:lstStyle>
          <a:p>
            <a:pPr>
              <a:defRPr/>
            </a:pPr>
            <a:fld id="{425112FE-73CA-49F8-B58C-066842AF0EDA}" type="slidenum">
              <a:rPr lang="en-GB" altLang="en-US"/>
              <a:pPr>
                <a:defRPr/>
              </a:pPr>
              <a:t>‹#›</a:t>
            </a:fld>
            <a:endParaRPr lang="en-GB"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F25453F-E8D5-4EBA-B6C3-39B5120F0C2C}" type="datetimeFigureOut">
              <a:rPr lang="en-GB" altLang="en-US"/>
              <a:pPr>
                <a:defRPr/>
              </a:pPr>
              <a:t>20/12/2018</a:t>
            </a:fld>
            <a:endParaRPr lang="en-GB" altLang="en-US"/>
          </a:p>
        </p:txBody>
      </p:sp>
      <p:sp>
        <p:nvSpPr>
          <p:cNvPr id="6" name="Footer Placeholder 4"/>
          <p:cNvSpPr>
            <a:spLocks noGrp="1"/>
          </p:cNvSpPr>
          <p:nvPr>
            <p:ph type="ftr" sz="quarter" idx="11"/>
          </p:nvPr>
        </p:nvSpPr>
        <p:spPr/>
        <p:txBody>
          <a:bodyPr/>
          <a:lstStyle>
            <a:lvl1pPr>
              <a:defRPr/>
            </a:lvl1pPr>
          </a:lstStyle>
          <a:p>
            <a:pPr>
              <a:defRPr/>
            </a:pPr>
            <a:endParaRPr lang="en-GB" altLang="en-US"/>
          </a:p>
        </p:txBody>
      </p:sp>
      <p:sp>
        <p:nvSpPr>
          <p:cNvPr id="7" name="Slide Number Placeholder 5"/>
          <p:cNvSpPr>
            <a:spLocks noGrp="1"/>
          </p:cNvSpPr>
          <p:nvPr>
            <p:ph type="sldNum" sz="quarter" idx="12"/>
          </p:nvPr>
        </p:nvSpPr>
        <p:spPr/>
        <p:txBody>
          <a:bodyPr/>
          <a:lstStyle>
            <a:lvl1pPr>
              <a:defRPr/>
            </a:lvl1pPr>
          </a:lstStyle>
          <a:p>
            <a:pPr>
              <a:defRPr/>
            </a:pPr>
            <a:fld id="{18222D5B-09EE-4EEF-B500-B2D0F60C11A1}" type="slidenum">
              <a:rPr lang="en-GB" altLang="en-US"/>
              <a:pPr>
                <a:defRPr/>
              </a:pPr>
              <a:t>‹#›</a:t>
            </a:fld>
            <a:endParaRPr lang="en-GB"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EA25B06-E545-42BF-B7B5-AD32BF51984C}" type="datetimeFigureOut">
              <a:rPr lang="en-GB" altLang="en-US"/>
              <a:pPr>
                <a:defRPr/>
              </a:pPr>
              <a:t>20/12/2018</a:t>
            </a:fld>
            <a:endParaRPr lang="en-GB" altLang="en-US"/>
          </a:p>
        </p:txBody>
      </p:sp>
      <p:sp>
        <p:nvSpPr>
          <p:cNvPr id="6" name="Footer Placeholder 4"/>
          <p:cNvSpPr>
            <a:spLocks noGrp="1"/>
          </p:cNvSpPr>
          <p:nvPr>
            <p:ph type="ftr" sz="quarter" idx="11"/>
          </p:nvPr>
        </p:nvSpPr>
        <p:spPr/>
        <p:txBody>
          <a:bodyPr/>
          <a:lstStyle>
            <a:lvl1pPr>
              <a:defRPr/>
            </a:lvl1pPr>
          </a:lstStyle>
          <a:p>
            <a:pPr>
              <a:defRPr/>
            </a:pPr>
            <a:endParaRPr lang="en-GB" altLang="en-US"/>
          </a:p>
        </p:txBody>
      </p:sp>
      <p:sp>
        <p:nvSpPr>
          <p:cNvPr id="7" name="Slide Number Placeholder 5"/>
          <p:cNvSpPr>
            <a:spLocks noGrp="1"/>
          </p:cNvSpPr>
          <p:nvPr>
            <p:ph type="sldNum" sz="quarter" idx="12"/>
          </p:nvPr>
        </p:nvSpPr>
        <p:spPr/>
        <p:txBody>
          <a:bodyPr/>
          <a:lstStyle>
            <a:lvl1pPr>
              <a:defRPr/>
            </a:lvl1pPr>
          </a:lstStyle>
          <a:p>
            <a:pPr>
              <a:defRPr/>
            </a:pPr>
            <a:fld id="{D70B2A59-2B99-4C39-B0C8-6380B33B7364}" type="slidenum">
              <a:rPr lang="en-GB" altLang="en-US"/>
              <a:pPr>
                <a:defRPr/>
              </a:pPr>
              <a:t>‹#›</a:t>
            </a:fld>
            <a:endParaRPr lang="en-GB"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D7F2ABD5-0A60-41CC-896C-E88C93612357}" type="datetimeFigureOut">
              <a:rPr lang="en-GB" altLang="en-US"/>
              <a:pPr>
                <a:defRPr/>
              </a:pPr>
              <a:t>20/12/2018</a:t>
            </a:fld>
            <a:endParaRPr lang="en-GB" altLang="en-US"/>
          </a:p>
        </p:txBody>
      </p:sp>
      <p:sp>
        <p:nvSpPr>
          <p:cNvPr id="5" name="Footer Placeholder 4"/>
          <p:cNvSpPr>
            <a:spLocks noGrp="1"/>
          </p:cNvSpPr>
          <p:nvPr>
            <p:ph type="ftr" sz="quarter" idx="11"/>
          </p:nvPr>
        </p:nvSpPr>
        <p:spPr/>
        <p:txBody>
          <a:bodyPr/>
          <a:lstStyle>
            <a:lvl1pPr>
              <a:defRPr/>
            </a:lvl1pPr>
          </a:lstStyle>
          <a:p>
            <a:pPr>
              <a:defRPr/>
            </a:pPr>
            <a:endParaRPr lang="en-GB" altLang="en-US"/>
          </a:p>
        </p:txBody>
      </p:sp>
      <p:sp>
        <p:nvSpPr>
          <p:cNvPr id="6" name="Slide Number Placeholder 5"/>
          <p:cNvSpPr>
            <a:spLocks noGrp="1"/>
          </p:cNvSpPr>
          <p:nvPr>
            <p:ph type="sldNum" sz="quarter" idx="12"/>
          </p:nvPr>
        </p:nvSpPr>
        <p:spPr/>
        <p:txBody>
          <a:bodyPr/>
          <a:lstStyle>
            <a:lvl1pPr>
              <a:defRPr/>
            </a:lvl1pPr>
          </a:lstStyle>
          <a:p>
            <a:pPr>
              <a:defRPr/>
            </a:pPr>
            <a:fld id="{8ADCFC2A-E07C-42F8-AAD9-E01EB56D2ED9}" type="slidenum">
              <a:rPr lang="en-GB" altLang="en-US"/>
              <a:pPr>
                <a:defRPr/>
              </a:pPr>
              <a:t>‹#›</a:t>
            </a:fld>
            <a:endParaRPr lang="en-GB"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88218DF2-C6D8-4D8B-9172-237C4DCB8596}" type="datetimeFigureOut">
              <a:rPr lang="en-GB" altLang="en-US"/>
              <a:pPr>
                <a:defRPr/>
              </a:pPr>
              <a:t>20/12/2018</a:t>
            </a:fld>
            <a:endParaRPr lang="en-GB" altLang="en-US"/>
          </a:p>
        </p:txBody>
      </p:sp>
      <p:sp>
        <p:nvSpPr>
          <p:cNvPr id="5" name="Footer Placeholder 4"/>
          <p:cNvSpPr>
            <a:spLocks noGrp="1"/>
          </p:cNvSpPr>
          <p:nvPr>
            <p:ph type="ftr" sz="quarter" idx="11"/>
          </p:nvPr>
        </p:nvSpPr>
        <p:spPr/>
        <p:txBody>
          <a:bodyPr/>
          <a:lstStyle>
            <a:lvl1pPr>
              <a:defRPr/>
            </a:lvl1pPr>
          </a:lstStyle>
          <a:p>
            <a:pPr>
              <a:defRPr/>
            </a:pPr>
            <a:endParaRPr lang="en-GB" altLang="en-US"/>
          </a:p>
        </p:txBody>
      </p:sp>
      <p:sp>
        <p:nvSpPr>
          <p:cNvPr id="6" name="Slide Number Placeholder 5"/>
          <p:cNvSpPr>
            <a:spLocks noGrp="1"/>
          </p:cNvSpPr>
          <p:nvPr>
            <p:ph type="sldNum" sz="quarter" idx="12"/>
          </p:nvPr>
        </p:nvSpPr>
        <p:spPr/>
        <p:txBody>
          <a:bodyPr/>
          <a:lstStyle>
            <a:lvl1pPr>
              <a:defRPr/>
            </a:lvl1pPr>
          </a:lstStyle>
          <a:p>
            <a:pPr>
              <a:defRPr/>
            </a:pPr>
            <a:fld id="{12C47F5A-4831-4DE5-BC5D-01C0752A601A}" type="slidenum">
              <a:rPr lang="en-GB" altLang="en-US"/>
              <a:pPr>
                <a:defRPr/>
              </a:pPr>
              <a:t>‹#›</a:t>
            </a:fld>
            <a:endParaRPr lang="en-GB"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GB" altLang="en-US"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a:defRPr/>
            </a:pPr>
            <a:fld id="{24644555-D330-4792-A85E-C52B8010D874}" type="datetimeFigureOut">
              <a:rPr lang="en-GB" altLang="en-US"/>
              <a:pPr>
                <a:defRPr/>
              </a:pPr>
              <a:t>20/12/2018</a:t>
            </a:fld>
            <a:endParaRPr lang="en-GB"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pPr>
              <a:defRPr/>
            </a:pPr>
            <a:endParaRPr lang="en-GB"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a:defRPr/>
            </a:pPr>
            <a:fld id="{2C2D7DF0-47AD-4F73-94D5-E5D21AAA4567}"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813" r:id="rId1"/>
    <p:sldLayoutId id="2147483814"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9"/>
          <p:cNvSpPr txBox="1">
            <a:spLocks noChangeArrowheads="1"/>
          </p:cNvSpPr>
          <p:nvPr/>
        </p:nvSpPr>
        <p:spPr>
          <a:xfrm>
            <a:off x="611188" y="2189163"/>
            <a:ext cx="7921625" cy="415925"/>
          </a:xfrm>
          <a:prstGeom prst="rect">
            <a:avLst/>
          </a:prstGeom>
        </p:spPr>
        <p:txBody>
          <a:bodyPr anchor="ctr">
            <a:normAutofit fontScale="5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defRPr/>
            </a:pPr>
            <a:r>
              <a:rPr lang="en-GB" altLang="ja-JP" dirty="0" smtClean="0"/>
              <a:t>Annual General Meeting 2018</a:t>
            </a:r>
          </a:p>
        </p:txBody>
      </p:sp>
      <p:sp>
        <p:nvSpPr>
          <p:cNvPr id="4099" name="Text Box 127"/>
          <p:cNvSpPr txBox="1">
            <a:spLocks noChangeArrowheads="1"/>
          </p:cNvSpPr>
          <p:nvPr/>
        </p:nvSpPr>
        <p:spPr bwMode="auto">
          <a:xfrm>
            <a:off x="701675" y="2778581"/>
            <a:ext cx="1272784" cy="215444"/>
          </a:xfrm>
          <a:prstGeom prst="rect">
            <a:avLst/>
          </a:prstGeom>
          <a:noFill/>
          <a:ln w="9525">
            <a:noFill/>
            <a:miter lim="800000"/>
            <a:headEnd/>
            <a:tailEnd/>
          </a:ln>
        </p:spPr>
        <p:txBody>
          <a:bodyPr wrap="none" lIns="0" tIns="0" rIns="0" bIns="0" anchor="b">
            <a:spAutoFit/>
          </a:bodyPr>
          <a:lstStyle/>
          <a:p>
            <a:pPr defTabSz="911225"/>
            <a:r>
              <a:rPr kumimoji="1" lang="en-GB" altLang="ja-JP" sz="1400" dirty="0" smtClean="0">
                <a:latin typeface="Arial" charset="0"/>
              </a:rPr>
              <a:t>November 2018</a:t>
            </a:r>
            <a:endParaRPr kumimoji="1" lang="en-GB" altLang="ja-JP" sz="1400" dirty="0">
              <a:latin typeface="Arial" charset="0"/>
            </a:endParaRPr>
          </a:p>
        </p:txBody>
      </p:sp>
      <p:sp>
        <p:nvSpPr>
          <p:cNvPr id="4100" name="Text Box 140"/>
          <p:cNvSpPr txBox="1">
            <a:spLocks noChangeArrowheads="1"/>
          </p:cNvSpPr>
          <p:nvPr/>
        </p:nvSpPr>
        <p:spPr bwMode="auto">
          <a:xfrm>
            <a:off x="774700" y="4524375"/>
            <a:ext cx="4032250" cy="301625"/>
          </a:xfrm>
          <a:prstGeom prst="rect">
            <a:avLst/>
          </a:prstGeom>
          <a:noFill/>
          <a:ln w="9525" algn="ctr">
            <a:noFill/>
            <a:miter lim="800000"/>
            <a:headEnd/>
            <a:tailEnd/>
          </a:ln>
        </p:spPr>
        <p:txBody>
          <a:bodyPr wrap="none" lIns="0" tIns="0" rIns="0" bIns="0" anchor="ctr"/>
          <a:lstStyle/>
          <a:p>
            <a:pPr defTabSz="987425">
              <a:spcBef>
                <a:spcPct val="50000"/>
              </a:spcBef>
            </a:pPr>
            <a:r>
              <a:rPr kumimoji="1" lang="en-GB" altLang="ja-JP" sz="1600" b="1">
                <a:latin typeface="Arial" charset="0"/>
                <a:ea typeface="ＭＳ Ｐ明朝" pitchFamily="18" charset="-128"/>
              </a:rPr>
              <a:t>The Institute of Operational Risk</a:t>
            </a:r>
          </a:p>
        </p:txBody>
      </p:sp>
      <p:grpSp>
        <p:nvGrpSpPr>
          <p:cNvPr id="4101" name="Group 314"/>
          <p:cNvGrpSpPr>
            <a:grpSpLocks noChangeAspect="1"/>
          </p:cNvGrpSpPr>
          <p:nvPr/>
        </p:nvGrpSpPr>
        <p:grpSpPr bwMode="auto">
          <a:xfrm>
            <a:off x="0" y="0"/>
            <a:ext cx="9972675" cy="7380288"/>
            <a:chOff x="0" y="0"/>
            <a:chExt cx="6237" cy="4649"/>
          </a:xfrm>
        </p:grpSpPr>
        <p:sp>
          <p:nvSpPr>
            <p:cNvPr id="4105" name="Rectangle 269"/>
            <p:cNvSpPr>
              <a:spLocks noChangeAspect="1" noChangeArrowheads="1"/>
            </p:cNvSpPr>
            <p:nvPr/>
          </p:nvSpPr>
          <p:spPr bwMode="auto">
            <a:xfrm>
              <a:off x="0" y="3640"/>
              <a:ext cx="6237" cy="771"/>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4106" name="Rectangle 278"/>
            <p:cNvSpPr>
              <a:spLocks noChangeAspect="1" noChangeArrowheads="1"/>
            </p:cNvSpPr>
            <p:nvPr/>
          </p:nvSpPr>
          <p:spPr bwMode="auto">
            <a:xfrm>
              <a:off x="5749" y="0"/>
              <a:ext cx="272" cy="3640"/>
            </a:xfrm>
            <a:prstGeom prst="rect">
              <a:avLst/>
            </a:prstGeom>
            <a:solidFill>
              <a:srgbClr val="EBEBEB"/>
            </a:solidFill>
            <a:ln w="9525" algn="ctr">
              <a:noFill/>
              <a:miter lim="800000"/>
              <a:headEnd/>
              <a:tailEnd/>
            </a:ln>
          </p:spPr>
          <p:txBody>
            <a:bodyPr wrap="none" lIns="90000" tIns="46800" rIns="90000" bIns="46800" anchor="ctr"/>
            <a:lstStyle/>
            <a:p>
              <a:endParaRPr lang="en-GB" altLang="en-US"/>
            </a:p>
          </p:txBody>
        </p:sp>
        <p:sp>
          <p:nvSpPr>
            <p:cNvPr id="4107" name="Rectangle 280"/>
            <p:cNvSpPr>
              <a:spLocks noChangeAspect="1" noChangeArrowheads="1"/>
            </p:cNvSpPr>
            <p:nvPr/>
          </p:nvSpPr>
          <p:spPr bwMode="auto">
            <a:xfrm>
              <a:off x="5749" y="4411"/>
              <a:ext cx="272" cy="238"/>
            </a:xfrm>
            <a:prstGeom prst="rect">
              <a:avLst/>
            </a:prstGeom>
            <a:solidFill>
              <a:srgbClr val="EBEBEB"/>
            </a:solidFill>
            <a:ln w="9525" algn="ctr">
              <a:noFill/>
              <a:miter lim="800000"/>
              <a:headEnd/>
              <a:tailEnd/>
            </a:ln>
          </p:spPr>
          <p:txBody>
            <a:bodyPr wrap="none" lIns="90000" tIns="46800" rIns="90000" bIns="46800" anchor="ctr"/>
            <a:lstStyle/>
            <a:p>
              <a:endParaRPr lang="en-GB" altLang="en-US"/>
            </a:p>
          </p:txBody>
        </p:sp>
        <p:sp>
          <p:nvSpPr>
            <p:cNvPr id="4108" name="Rectangle 279"/>
            <p:cNvSpPr>
              <a:spLocks noChangeAspect="1" noChangeArrowheads="1"/>
            </p:cNvSpPr>
            <p:nvPr/>
          </p:nvSpPr>
          <p:spPr bwMode="auto">
            <a:xfrm>
              <a:off x="5749" y="3640"/>
              <a:ext cx="272" cy="771"/>
            </a:xfrm>
            <a:prstGeom prst="rect">
              <a:avLst/>
            </a:prstGeom>
            <a:solidFill>
              <a:srgbClr val="CFCFCF"/>
            </a:solidFill>
            <a:ln w="9525" algn="ctr">
              <a:noFill/>
              <a:miter lim="800000"/>
              <a:headEnd/>
              <a:tailEnd/>
            </a:ln>
          </p:spPr>
          <p:txBody>
            <a:bodyPr wrap="none" lIns="90000" tIns="46800" rIns="90000" bIns="46800" anchor="ctr"/>
            <a:lstStyle/>
            <a:p>
              <a:endParaRPr lang="en-GB" altLang="en-US"/>
            </a:p>
          </p:txBody>
        </p:sp>
        <p:sp>
          <p:nvSpPr>
            <p:cNvPr id="4109" name="Line 281"/>
            <p:cNvSpPr>
              <a:spLocks noChangeAspect="1" noChangeShapeType="1"/>
            </p:cNvSpPr>
            <p:nvPr/>
          </p:nvSpPr>
          <p:spPr bwMode="auto">
            <a:xfrm>
              <a:off x="443" y="1689"/>
              <a:ext cx="5704" cy="0"/>
            </a:xfrm>
            <a:prstGeom prst="line">
              <a:avLst/>
            </a:prstGeom>
            <a:noFill/>
            <a:ln w="9525">
              <a:solidFill>
                <a:srgbClr val="CC8F00"/>
              </a:solidFill>
              <a:round/>
              <a:headEnd/>
              <a:tailEnd/>
            </a:ln>
          </p:spPr>
          <p:txBody>
            <a:bodyPr wrap="none" lIns="90000" tIns="46800" rIns="90000" bIns="46800" anchor="ctr"/>
            <a:lstStyle/>
            <a:p>
              <a:endParaRPr lang="en-GB"/>
            </a:p>
          </p:txBody>
        </p:sp>
        <p:sp>
          <p:nvSpPr>
            <p:cNvPr id="4110" name="Line 283"/>
            <p:cNvSpPr>
              <a:spLocks noChangeAspect="1" noChangeShapeType="1"/>
            </p:cNvSpPr>
            <p:nvPr/>
          </p:nvSpPr>
          <p:spPr bwMode="auto">
            <a:xfrm>
              <a:off x="443" y="4457"/>
              <a:ext cx="5794" cy="1"/>
            </a:xfrm>
            <a:prstGeom prst="line">
              <a:avLst/>
            </a:prstGeom>
            <a:noFill/>
            <a:ln w="9525">
              <a:solidFill>
                <a:srgbClr val="CC8F00"/>
              </a:solidFill>
              <a:round/>
              <a:headEnd/>
              <a:tailEnd/>
            </a:ln>
          </p:spPr>
          <p:txBody>
            <a:bodyPr wrap="none" lIns="90000" tIns="46800" rIns="90000" bIns="46800" anchor="ctr"/>
            <a:lstStyle/>
            <a:p>
              <a:endParaRPr lang="en-GB"/>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Group 165"/>
          <p:cNvGrpSpPr>
            <a:grpSpLocks noChangeAspect="1"/>
          </p:cNvGrpSpPr>
          <p:nvPr/>
        </p:nvGrpSpPr>
        <p:grpSpPr bwMode="auto">
          <a:xfrm>
            <a:off x="92075" y="4843463"/>
            <a:ext cx="8791575" cy="1666875"/>
            <a:chOff x="483" y="3413"/>
            <a:chExt cx="5538" cy="1050"/>
          </a:xfrm>
        </p:grpSpPr>
        <p:sp>
          <p:nvSpPr>
            <p:cNvPr id="7184" name="Rectangle 143"/>
            <p:cNvSpPr>
              <a:spLocks noChangeAspect="1" noChangeArrowheads="1"/>
            </p:cNvSpPr>
            <p:nvPr/>
          </p:nvSpPr>
          <p:spPr bwMode="auto">
            <a:xfrm rot="10800000">
              <a:off x="5703" y="4139"/>
              <a:ext cx="91" cy="324"/>
            </a:xfrm>
            <a:prstGeom prst="rect">
              <a:avLst/>
            </a:prstGeom>
            <a:gradFill rotWithShape="1">
              <a:gsLst>
                <a:gs pos="0">
                  <a:schemeClr val="bg1"/>
                </a:gs>
                <a:gs pos="100000">
                  <a:srgbClr val="032850"/>
                </a:gs>
              </a:gsLst>
              <a:lin ang="5400000" scaled="1"/>
            </a:gradFill>
            <a:ln w="9525" algn="ctr">
              <a:noFill/>
              <a:miter lim="800000"/>
              <a:headEnd/>
              <a:tailEnd/>
            </a:ln>
          </p:spPr>
          <p:txBody>
            <a:bodyPr wrap="none" lIns="90000" tIns="46800" rIns="90000" bIns="46800" anchor="ctr"/>
            <a:lstStyle/>
            <a:p>
              <a:endParaRPr lang="en-GB" altLang="en-US"/>
            </a:p>
          </p:txBody>
        </p:sp>
        <p:sp>
          <p:nvSpPr>
            <p:cNvPr id="7185" name="Rectangle 144"/>
            <p:cNvSpPr>
              <a:spLocks noChangeAspect="1" noChangeArrowheads="1"/>
            </p:cNvSpPr>
            <p:nvPr/>
          </p:nvSpPr>
          <p:spPr bwMode="auto">
            <a:xfrm rot="10800000">
              <a:off x="5703" y="3457"/>
              <a:ext cx="91" cy="546"/>
            </a:xfrm>
            <a:prstGeom prst="rect">
              <a:avLst/>
            </a:prstGeom>
            <a:gradFill rotWithShape="1">
              <a:gsLst>
                <a:gs pos="0">
                  <a:srgbClr val="032850"/>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7186" name="Rectangle 145"/>
            <p:cNvSpPr>
              <a:spLocks noChangeAspect="1" noChangeArrowheads="1"/>
            </p:cNvSpPr>
            <p:nvPr/>
          </p:nvSpPr>
          <p:spPr bwMode="auto">
            <a:xfrm rot="10800000">
              <a:off x="5613" y="3457"/>
              <a:ext cx="90" cy="591"/>
            </a:xfrm>
            <a:prstGeom prst="rect">
              <a:avLst/>
            </a:prstGeom>
            <a:gradFill rotWithShape="1">
              <a:gsLst>
                <a:gs pos="0">
                  <a:srgbClr val="E1E1E1"/>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7187" name="Rectangle 146"/>
            <p:cNvSpPr>
              <a:spLocks noChangeAspect="1" noChangeArrowheads="1"/>
            </p:cNvSpPr>
            <p:nvPr/>
          </p:nvSpPr>
          <p:spPr bwMode="auto">
            <a:xfrm rot="10800000">
              <a:off x="5613" y="4139"/>
              <a:ext cx="90" cy="242"/>
            </a:xfrm>
            <a:prstGeom prst="rect">
              <a:avLst/>
            </a:prstGeom>
            <a:gradFill rotWithShape="1">
              <a:gsLst>
                <a:gs pos="0">
                  <a:schemeClr val="bg1"/>
                </a:gs>
                <a:gs pos="100000">
                  <a:srgbClr val="E1E1E1"/>
                </a:gs>
              </a:gsLst>
              <a:lin ang="5400000" scaled="1"/>
            </a:gradFill>
            <a:ln w="9525" algn="ctr">
              <a:noFill/>
              <a:miter lim="800000"/>
              <a:headEnd/>
              <a:tailEnd/>
            </a:ln>
          </p:spPr>
          <p:txBody>
            <a:bodyPr wrap="none" lIns="90000" tIns="46800" rIns="90000" bIns="46800" anchor="ctr"/>
            <a:lstStyle/>
            <a:p>
              <a:endParaRPr lang="en-GB" altLang="en-US"/>
            </a:p>
          </p:txBody>
        </p:sp>
        <p:sp>
          <p:nvSpPr>
            <p:cNvPr id="7188" name="Rectangle 147"/>
            <p:cNvSpPr>
              <a:spLocks noChangeAspect="1" noChangeArrowheads="1"/>
            </p:cNvSpPr>
            <p:nvPr/>
          </p:nvSpPr>
          <p:spPr bwMode="auto">
            <a:xfrm rot="10800000">
              <a:off x="5794" y="3979"/>
              <a:ext cx="227" cy="80"/>
            </a:xfrm>
            <a:prstGeom prst="rect">
              <a:avLst/>
            </a:prstGeom>
            <a:gradFill rotWithShape="1">
              <a:gsLst>
                <a:gs pos="0">
                  <a:schemeClr val="bg1"/>
                </a:gs>
                <a:gs pos="100000">
                  <a:srgbClr val="032850"/>
                </a:gs>
              </a:gsLst>
              <a:lin ang="0" scaled="1"/>
            </a:gradFill>
            <a:ln w="9525" algn="ctr">
              <a:noFill/>
              <a:miter lim="800000"/>
              <a:headEnd/>
              <a:tailEnd/>
            </a:ln>
          </p:spPr>
          <p:txBody>
            <a:bodyPr wrap="none" lIns="90000" tIns="46800" rIns="90000" bIns="46800" anchor="ctr"/>
            <a:lstStyle/>
            <a:p>
              <a:endParaRPr lang="en-GB" altLang="en-US"/>
            </a:p>
          </p:txBody>
        </p:sp>
        <p:sp>
          <p:nvSpPr>
            <p:cNvPr id="7189" name="Rectangle 149"/>
            <p:cNvSpPr>
              <a:spLocks noChangeAspect="1" noChangeArrowheads="1"/>
            </p:cNvSpPr>
            <p:nvPr/>
          </p:nvSpPr>
          <p:spPr bwMode="auto">
            <a:xfrm rot="10800000">
              <a:off x="4615" y="4048"/>
              <a:ext cx="1088" cy="91"/>
            </a:xfrm>
            <a:prstGeom prst="rect">
              <a:avLst/>
            </a:prstGeom>
            <a:gradFill rotWithShape="1">
              <a:gsLst>
                <a:gs pos="0">
                  <a:srgbClr val="E1E1E1"/>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sp>
          <p:nvSpPr>
            <p:cNvPr id="7190" name="Rectangle 151"/>
            <p:cNvSpPr>
              <a:spLocks noChangeAspect="1" noChangeArrowheads="1"/>
            </p:cNvSpPr>
            <p:nvPr/>
          </p:nvSpPr>
          <p:spPr bwMode="auto">
            <a:xfrm rot="10800000">
              <a:off x="5703" y="4003"/>
              <a:ext cx="91" cy="136"/>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7191" name="Line 152"/>
            <p:cNvSpPr>
              <a:spLocks noChangeAspect="1" noChangeShapeType="1"/>
            </p:cNvSpPr>
            <p:nvPr/>
          </p:nvSpPr>
          <p:spPr bwMode="auto">
            <a:xfrm rot="10800000">
              <a:off x="5744" y="3413"/>
              <a:ext cx="0" cy="1049"/>
            </a:xfrm>
            <a:prstGeom prst="line">
              <a:avLst/>
            </a:prstGeom>
            <a:noFill/>
            <a:ln w="6350">
              <a:solidFill>
                <a:schemeClr val="bg1"/>
              </a:solidFill>
              <a:round/>
              <a:headEnd/>
              <a:tailEnd/>
            </a:ln>
          </p:spPr>
          <p:txBody>
            <a:bodyPr wrap="none" lIns="90000" tIns="46800" rIns="90000" bIns="46800" anchor="ctr"/>
            <a:lstStyle/>
            <a:p>
              <a:endParaRPr lang="en-GB"/>
            </a:p>
          </p:txBody>
        </p:sp>
        <p:sp>
          <p:nvSpPr>
            <p:cNvPr id="7192" name="Rectangle 160"/>
            <p:cNvSpPr>
              <a:spLocks noChangeAspect="1" noChangeArrowheads="1"/>
            </p:cNvSpPr>
            <p:nvPr/>
          </p:nvSpPr>
          <p:spPr bwMode="auto">
            <a:xfrm rot="10800000">
              <a:off x="714" y="4048"/>
              <a:ext cx="4989" cy="11"/>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7193" name="Rectangle 162"/>
            <p:cNvSpPr>
              <a:spLocks noChangeAspect="1" noChangeArrowheads="1"/>
            </p:cNvSpPr>
            <p:nvPr/>
          </p:nvSpPr>
          <p:spPr bwMode="auto">
            <a:xfrm rot="10800000">
              <a:off x="483" y="4048"/>
              <a:ext cx="908" cy="11"/>
            </a:xfrm>
            <a:prstGeom prst="rect">
              <a:avLst/>
            </a:prstGeom>
            <a:gradFill rotWithShape="1">
              <a:gsLst>
                <a:gs pos="0">
                  <a:srgbClr val="032850"/>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grpSp>
      <p:grpSp>
        <p:nvGrpSpPr>
          <p:cNvPr id="7171" name="Group 192"/>
          <p:cNvGrpSpPr>
            <a:grpSpLocks noChangeAspect="1"/>
          </p:cNvGrpSpPr>
          <p:nvPr/>
        </p:nvGrpSpPr>
        <p:grpSpPr bwMode="auto">
          <a:xfrm>
            <a:off x="109538" y="406400"/>
            <a:ext cx="9739312" cy="865188"/>
            <a:chOff x="69" y="283"/>
            <a:chExt cx="6135" cy="545"/>
          </a:xfrm>
        </p:grpSpPr>
        <p:sp>
          <p:nvSpPr>
            <p:cNvPr id="7174" name="Rectangle 193"/>
            <p:cNvSpPr>
              <a:spLocks noChangeAspect="1" noChangeArrowheads="1"/>
            </p:cNvSpPr>
            <p:nvPr/>
          </p:nvSpPr>
          <p:spPr bwMode="auto">
            <a:xfrm rot="10800000">
              <a:off x="211" y="655"/>
              <a:ext cx="50" cy="173"/>
            </a:xfrm>
            <a:prstGeom prst="rect">
              <a:avLst/>
            </a:prstGeom>
            <a:gradFill rotWithShape="1">
              <a:gsLst>
                <a:gs pos="0">
                  <a:schemeClr val="bg1"/>
                </a:gs>
                <a:gs pos="100000">
                  <a:srgbClr val="032850"/>
                </a:gs>
              </a:gsLst>
              <a:lin ang="5400000" scaled="1"/>
            </a:gradFill>
            <a:ln w="9525" algn="ctr">
              <a:noFill/>
              <a:miter lim="800000"/>
              <a:headEnd/>
              <a:tailEnd/>
            </a:ln>
          </p:spPr>
          <p:txBody>
            <a:bodyPr wrap="none" lIns="90000" tIns="46800" rIns="90000" bIns="46800" anchor="ctr"/>
            <a:lstStyle/>
            <a:p>
              <a:endParaRPr lang="en-GB" altLang="en-US"/>
            </a:p>
          </p:txBody>
        </p:sp>
        <p:sp>
          <p:nvSpPr>
            <p:cNvPr id="7175" name="Rectangle 194"/>
            <p:cNvSpPr>
              <a:spLocks noChangeAspect="1" noChangeArrowheads="1"/>
            </p:cNvSpPr>
            <p:nvPr/>
          </p:nvSpPr>
          <p:spPr bwMode="auto">
            <a:xfrm rot="10800000">
              <a:off x="210" y="283"/>
              <a:ext cx="50" cy="342"/>
            </a:xfrm>
            <a:prstGeom prst="rect">
              <a:avLst/>
            </a:prstGeom>
            <a:gradFill rotWithShape="1">
              <a:gsLst>
                <a:gs pos="0">
                  <a:srgbClr val="032850"/>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7176" name="Rectangle 195"/>
            <p:cNvSpPr>
              <a:spLocks noChangeAspect="1" noChangeArrowheads="1"/>
            </p:cNvSpPr>
            <p:nvPr/>
          </p:nvSpPr>
          <p:spPr bwMode="auto">
            <a:xfrm rot="10800000">
              <a:off x="261" y="283"/>
              <a:ext cx="34" cy="363"/>
            </a:xfrm>
            <a:prstGeom prst="rect">
              <a:avLst/>
            </a:prstGeom>
            <a:gradFill rotWithShape="1">
              <a:gsLst>
                <a:gs pos="0">
                  <a:srgbClr val="E1E1E1"/>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7177" name="Rectangle 196"/>
            <p:cNvSpPr>
              <a:spLocks noChangeAspect="1" noChangeArrowheads="1"/>
            </p:cNvSpPr>
            <p:nvPr/>
          </p:nvSpPr>
          <p:spPr bwMode="auto">
            <a:xfrm rot="10800000">
              <a:off x="261" y="690"/>
              <a:ext cx="34" cy="138"/>
            </a:xfrm>
            <a:prstGeom prst="rect">
              <a:avLst/>
            </a:prstGeom>
            <a:gradFill rotWithShape="1">
              <a:gsLst>
                <a:gs pos="0">
                  <a:schemeClr val="bg1"/>
                </a:gs>
                <a:gs pos="100000">
                  <a:srgbClr val="E1E1E1"/>
                </a:gs>
              </a:gsLst>
              <a:lin ang="5400000" scaled="1"/>
            </a:gradFill>
            <a:ln w="9525" algn="ctr">
              <a:noFill/>
              <a:miter lim="800000"/>
              <a:headEnd/>
              <a:tailEnd/>
            </a:ln>
          </p:spPr>
          <p:txBody>
            <a:bodyPr wrap="none" lIns="90000" tIns="46800" rIns="90000" bIns="46800" anchor="ctr"/>
            <a:lstStyle/>
            <a:p>
              <a:endParaRPr lang="en-GB" altLang="en-US"/>
            </a:p>
          </p:txBody>
        </p:sp>
        <p:sp>
          <p:nvSpPr>
            <p:cNvPr id="7178" name="Rectangle 197"/>
            <p:cNvSpPr>
              <a:spLocks noChangeAspect="1" noChangeArrowheads="1"/>
            </p:cNvSpPr>
            <p:nvPr/>
          </p:nvSpPr>
          <p:spPr bwMode="auto">
            <a:xfrm>
              <a:off x="69" y="623"/>
              <a:ext cx="102" cy="34"/>
            </a:xfrm>
            <a:prstGeom prst="rect">
              <a:avLst/>
            </a:prstGeom>
            <a:gradFill rotWithShape="1">
              <a:gsLst>
                <a:gs pos="0">
                  <a:schemeClr val="bg1"/>
                </a:gs>
                <a:gs pos="100000">
                  <a:srgbClr val="032850"/>
                </a:gs>
              </a:gsLst>
              <a:lin ang="0" scaled="1"/>
            </a:gradFill>
            <a:ln w="9525" algn="ctr">
              <a:noFill/>
              <a:miter lim="800000"/>
              <a:headEnd/>
              <a:tailEnd/>
            </a:ln>
          </p:spPr>
          <p:txBody>
            <a:bodyPr wrap="none" lIns="90000" tIns="46800" rIns="90000" bIns="46800" anchor="ctr"/>
            <a:lstStyle/>
            <a:p>
              <a:endParaRPr lang="en-GB" altLang="en-US"/>
            </a:p>
          </p:txBody>
        </p:sp>
        <p:sp>
          <p:nvSpPr>
            <p:cNvPr id="7179" name="Rectangle 198"/>
            <p:cNvSpPr>
              <a:spLocks noChangeAspect="1" noChangeArrowheads="1"/>
            </p:cNvSpPr>
            <p:nvPr/>
          </p:nvSpPr>
          <p:spPr bwMode="auto">
            <a:xfrm>
              <a:off x="259" y="646"/>
              <a:ext cx="5058" cy="11"/>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7180" name="Rectangle 199"/>
            <p:cNvSpPr>
              <a:spLocks noChangeAspect="1" noChangeArrowheads="1"/>
            </p:cNvSpPr>
            <p:nvPr/>
          </p:nvSpPr>
          <p:spPr bwMode="auto">
            <a:xfrm>
              <a:off x="261" y="657"/>
              <a:ext cx="462" cy="34"/>
            </a:xfrm>
            <a:prstGeom prst="rect">
              <a:avLst/>
            </a:prstGeom>
            <a:gradFill rotWithShape="1">
              <a:gsLst>
                <a:gs pos="0">
                  <a:srgbClr val="E1E1E1"/>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sp>
          <p:nvSpPr>
            <p:cNvPr id="7181" name="Rectangle 200"/>
            <p:cNvSpPr>
              <a:spLocks noChangeAspect="1" noChangeArrowheads="1"/>
            </p:cNvSpPr>
            <p:nvPr/>
          </p:nvSpPr>
          <p:spPr bwMode="auto">
            <a:xfrm>
              <a:off x="5296" y="646"/>
              <a:ext cx="908" cy="11"/>
            </a:xfrm>
            <a:prstGeom prst="rect">
              <a:avLst/>
            </a:prstGeom>
            <a:gradFill rotWithShape="1">
              <a:gsLst>
                <a:gs pos="0">
                  <a:srgbClr val="032850"/>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sp>
          <p:nvSpPr>
            <p:cNvPr id="7182" name="Rectangle 201"/>
            <p:cNvSpPr>
              <a:spLocks noChangeAspect="1" noChangeArrowheads="1"/>
            </p:cNvSpPr>
            <p:nvPr/>
          </p:nvSpPr>
          <p:spPr bwMode="auto">
            <a:xfrm>
              <a:off x="170" y="623"/>
              <a:ext cx="90" cy="34"/>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7183" name="Line 202"/>
            <p:cNvSpPr>
              <a:spLocks noChangeAspect="1" noChangeShapeType="1"/>
            </p:cNvSpPr>
            <p:nvPr/>
          </p:nvSpPr>
          <p:spPr bwMode="auto">
            <a:xfrm>
              <a:off x="250" y="329"/>
              <a:ext cx="0" cy="499"/>
            </a:xfrm>
            <a:prstGeom prst="line">
              <a:avLst/>
            </a:prstGeom>
            <a:noFill/>
            <a:ln w="6350">
              <a:solidFill>
                <a:schemeClr val="bg1"/>
              </a:solidFill>
              <a:round/>
              <a:headEnd/>
              <a:tailEnd/>
            </a:ln>
          </p:spPr>
          <p:txBody>
            <a:bodyPr wrap="none" lIns="90000" tIns="46800" rIns="90000" bIns="46800" anchor="ctr"/>
            <a:lstStyle/>
            <a:p>
              <a:endParaRPr lang="en-GB"/>
            </a:p>
          </p:txBody>
        </p:sp>
      </p:grpSp>
      <p:sp>
        <p:nvSpPr>
          <p:cNvPr id="7172" name="Subtitle 2"/>
          <p:cNvSpPr>
            <a:spLocks noGrp="1"/>
          </p:cNvSpPr>
          <p:nvPr>
            <p:ph type="subTitle" idx="1"/>
          </p:nvPr>
        </p:nvSpPr>
        <p:spPr>
          <a:xfrm>
            <a:off x="1259632" y="1124744"/>
            <a:ext cx="6400800" cy="1752600"/>
          </a:xfrm>
          <a:solidFill>
            <a:schemeClr val="tx2">
              <a:lumMod val="40000"/>
              <a:lumOff val="60000"/>
            </a:schemeClr>
          </a:solidFill>
        </p:spPr>
        <p:txBody>
          <a:bodyPr/>
          <a:lstStyle/>
          <a:p>
            <a:pPr algn="l" eaLnBrk="1" hangingPunct="1">
              <a:defRPr/>
            </a:pPr>
            <a:r>
              <a:rPr kumimoji="1" lang="en-GB" altLang="en-US" sz="1800" dirty="0" smtClean="0">
                <a:solidFill>
                  <a:schemeClr val="tx1"/>
                </a:solidFill>
                <a:ea typeface="ＭＳ Ｐゴシック" pitchFamily="50" charset="-128"/>
              </a:rPr>
              <a:t>To </a:t>
            </a:r>
            <a:r>
              <a:rPr kumimoji="1" lang="en-GB" altLang="en-US" sz="1800" b="1" dirty="0" smtClean="0">
                <a:solidFill>
                  <a:schemeClr val="tx1"/>
                </a:solidFill>
                <a:ea typeface="ＭＳ Ｐゴシック" pitchFamily="50" charset="-128"/>
              </a:rPr>
              <a:t>promote the development of the discipline </a:t>
            </a:r>
            <a:r>
              <a:rPr kumimoji="1" lang="en-GB" altLang="en-US" sz="1800" dirty="0" smtClean="0">
                <a:solidFill>
                  <a:schemeClr val="tx1"/>
                </a:solidFill>
                <a:ea typeface="ＭＳ Ｐゴシック" pitchFamily="50" charset="-128"/>
              </a:rPr>
              <a:t>of Operational Risk and to foster and maintain </a:t>
            </a:r>
            <a:r>
              <a:rPr kumimoji="1" lang="en-GB" altLang="en-US" sz="1800" b="1" dirty="0" smtClean="0">
                <a:solidFill>
                  <a:schemeClr val="tx1"/>
                </a:solidFill>
                <a:ea typeface="ＭＳ Ｐゴシック" pitchFamily="50" charset="-128"/>
              </a:rPr>
              <a:t>investigations and research</a:t>
            </a:r>
            <a:r>
              <a:rPr kumimoji="1" lang="en-GB" altLang="en-US" sz="1800" dirty="0" smtClean="0">
                <a:solidFill>
                  <a:schemeClr val="tx1"/>
                </a:solidFill>
                <a:ea typeface="ＭＳ Ｐゴシック" pitchFamily="50" charset="-128"/>
              </a:rPr>
              <a:t> into the best means and </a:t>
            </a:r>
            <a:r>
              <a:rPr kumimoji="1" lang="en-GB" altLang="en-US" sz="1800" b="1" dirty="0" smtClean="0">
                <a:solidFill>
                  <a:schemeClr val="tx1"/>
                </a:solidFill>
                <a:ea typeface="ＭＳ Ｐゴシック" pitchFamily="50" charset="-128"/>
              </a:rPr>
              <a:t>methods of</a:t>
            </a:r>
            <a:r>
              <a:rPr kumimoji="1" lang="en-GB" altLang="en-US" sz="1800" dirty="0" smtClean="0">
                <a:solidFill>
                  <a:schemeClr val="tx1"/>
                </a:solidFill>
                <a:ea typeface="ＭＳ Ｐゴシック" pitchFamily="50" charset="-128"/>
              </a:rPr>
              <a:t> developing and </a:t>
            </a:r>
            <a:r>
              <a:rPr kumimoji="1" lang="en-GB" altLang="en-US" sz="1800" b="1" dirty="0" smtClean="0">
                <a:solidFill>
                  <a:schemeClr val="tx1"/>
                </a:solidFill>
                <a:ea typeface="ＭＳ Ｐゴシック" pitchFamily="50" charset="-128"/>
              </a:rPr>
              <a:t>applying the discipline</a:t>
            </a:r>
            <a:r>
              <a:rPr kumimoji="1" lang="en-GB" altLang="en-US" sz="1800" dirty="0" smtClean="0">
                <a:solidFill>
                  <a:schemeClr val="tx1"/>
                </a:solidFill>
                <a:ea typeface="ＭＳ Ｐゴシック" pitchFamily="50" charset="-128"/>
              </a:rPr>
              <a:t> and to encourage, increase, disseminate and </a:t>
            </a:r>
            <a:r>
              <a:rPr kumimoji="1" lang="en-GB" altLang="en-US" sz="1800" b="1" dirty="0" smtClean="0">
                <a:solidFill>
                  <a:schemeClr val="tx1"/>
                </a:solidFill>
                <a:ea typeface="ＭＳ Ｐゴシック" pitchFamily="50" charset="-128"/>
              </a:rPr>
              <a:t>promote knowledge, education and training </a:t>
            </a:r>
            <a:r>
              <a:rPr kumimoji="1" lang="en-GB" altLang="en-US" sz="1800" dirty="0" smtClean="0">
                <a:solidFill>
                  <a:schemeClr val="tx1"/>
                </a:solidFill>
                <a:ea typeface="ＭＳ Ｐゴシック" pitchFamily="50" charset="-128"/>
              </a:rPr>
              <a:t>and the </a:t>
            </a:r>
            <a:r>
              <a:rPr kumimoji="1" lang="en-GB" altLang="en-US" sz="1800" b="1" dirty="0" smtClean="0">
                <a:solidFill>
                  <a:schemeClr val="tx1"/>
                </a:solidFill>
                <a:ea typeface="ＭＳ Ｐゴシック" pitchFamily="50" charset="-128"/>
              </a:rPr>
              <a:t>exchange of information and ideas.</a:t>
            </a:r>
            <a:endParaRPr kumimoji="1" lang="en-GB" altLang="en-US" sz="1800" dirty="0" smtClean="0">
              <a:solidFill>
                <a:schemeClr val="tx1"/>
              </a:solidFill>
              <a:ea typeface="ＭＳ Ｐゴシック" pitchFamily="50" charset="-128"/>
            </a:endParaRPr>
          </a:p>
          <a:p>
            <a:pPr algn="l" eaLnBrk="1" hangingPunct="1">
              <a:defRPr/>
            </a:pPr>
            <a:endParaRPr kumimoji="1" lang="en-GB" altLang="en-US" sz="1800" dirty="0" smtClean="0">
              <a:solidFill>
                <a:schemeClr val="tx1"/>
              </a:solidFill>
              <a:ea typeface="ＭＳ Ｐゴシック" pitchFamily="50" charset="-128"/>
            </a:endParaRPr>
          </a:p>
          <a:p>
            <a:pPr algn="l" eaLnBrk="1" hangingPunct="1">
              <a:defRPr/>
            </a:pPr>
            <a:endParaRPr kumimoji="1" lang="en-GB" altLang="en-US" sz="1800" dirty="0" smtClean="0">
              <a:solidFill>
                <a:schemeClr val="tx1"/>
              </a:solidFill>
              <a:ea typeface="ＭＳ Ｐゴシック" pitchFamily="50" charset="-128"/>
            </a:endParaRPr>
          </a:p>
          <a:p>
            <a:pPr algn="l" eaLnBrk="1" hangingPunct="1">
              <a:defRPr/>
            </a:pPr>
            <a:endParaRPr kumimoji="1" lang="en-GB" altLang="en-US" sz="1800" dirty="0" smtClean="0">
              <a:solidFill>
                <a:schemeClr val="tx1"/>
              </a:solidFill>
              <a:ea typeface="ＭＳ Ｐゴシック" pitchFamily="50" charset="-128"/>
            </a:endParaRPr>
          </a:p>
        </p:txBody>
      </p:sp>
      <p:sp>
        <p:nvSpPr>
          <p:cNvPr id="7173" name="Rectangle 177"/>
          <p:cNvSpPr txBox="1">
            <a:spLocks noChangeArrowheads="1"/>
          </p:cNvSpPr>
          <p:nvPr/>
        </p:nvSpPr>
        <p:spPr bwMode="auto">
          <a:xfrm>
            <a:off x="558800" y="592138"/>
            <a:ext cx="8856663" cy="328612"/>
          </a:xfrm>
          <a:prstGeom prst="rect">
            <a:avLst/>
          </a:prstGeom>
          <a:noFill/>
          <a:ln w="9525">
            <a:noFill/>
            <a:miter lim="800000"/>
            <a:headEnd/>
            <a:tailEnd/>
          </a:ln>
        </p:spPr>
        <p:txBody>
          <a:bodyPr anchor="ctr"/>
          <a:lstStyle/>
          <a:p>
            <a:r>
              <a:rPr lang="en-GB" altLang="ja-JP" sz="2400" dirty="0">
                <a:cs typeface="Arial" charset="0"/>
              </a:rPr>
              <a:t>Our </a:t>
            </a:r>
            <a:r>
              <a:rPr lang="en-GB" altLang="ja-JP" sz="2400" dirty="0" smtClean="0">
                <a:cs typeface="Arial" charset="0"/>
              </a:rPr>
              <a:t>Mission and Vision</a:t>
            </a:r>
            <a:endParaRPr lang="en-GB" altLang="ja-JP" sz="2400" dirty="0">
              <a:cs typeface="Arial" charset="0"/>
            </a:endParaRPr>
          </a:p>
        </p:txBody>
      </p:sp>
      <p:sp>
        <p:nvSpPr>
          <p:cNvPr id="26" name="Subtitle 2"/>
          <p:cNvSpPr txBox="1">
            <a:spLocks/>
          </p:cNvSpPr>
          <p:nvPr/>
        </p:nvSpPr>
        <p:spPr bwMode="auto">
          <a:xfrm>
            <a:off x="1267544" y="3789040"/>
            <a:ext cx="6400800" cy="1752600"/>
          </a:xfrm>
          <a:prstGeom prst="rect">
            <a:avLst/>
          </a:prstGeom>
          <a:solidFill>
            <a:schemeClr val="tx2">
              <a:lumMod val="40000"/>
              <a:lumOff val="60000"/>
            </a:scheme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endParaRPr kumimoji="1" lang="en-GB" altLang="en-US" sz="1800" b="0" i="0" u="none" strike="noStrike" kern="1200" cap="none" spc="0" normalizeH="0" baseline="0" noProof="0" dirty="0" smtClean="0">
              <a:ln>
                <a:noFill/>
              </a:ln>
              <a:solidFill>
                <a:schemeClr val="tx1"/>
              </a:solidFill>
              <a:effectLst/>
              <a:uLnTx/>
              <a:uFillTx/>
              <a:latin typeface="+mn-lt"/>
              <a:ea typeface="ＭＳ Ｐゴシック" pitchFamily="50" charset="-128"/>
              <a:cs typeface="+mn-cs"/>
            </a:endParaRP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endParaRPr kumimoji="1" lang="en-GB" altLang="en-US" dirty="0" smtClean="0">
              <a:latin typeface="+mn-lt"/>
              <a:ea typeface="ＭＳ Ｐゴシック" pitchFamily="50" charset="-128"/>
            </a:endParaRP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1" lang="en-GB" altLang="en-US" sz="1800" b="0" i="0" u="none" strike="noStrike" kern="1200" cap="none" spc="0" normalizeH="0" baseline="0" noProof="0" dirty="0" smtClean="0">
                <a:ln>
                  <a:noFill/>
                </a:ln>
                <a:solidFill>
                  <a:schemeClr val="tx1"/>
                </a:solidFill>
                <a:effectLst/>
                <a:uLnTx/>
                <a:uFillTx/>
                <a:latin typeface="+mn-lt"/>
                <a:ea typeface="ＭＳ Ｐゴシック" pitchFamily="50" charset="-128"/>
                <a:cs typeface="+mn-cs"/>
              </a:rPr>
              <a:t>To be the professional body of choice</a:t>
            </a:r>
            <a:r>
              <a:rPr kumimoji="1" lang="en-GB" altLang="en-US" sz="1800" b="0" i="0" u="none" strike="noStrike" kern="1200" cap="none" spc="0" normalizeH="0" noProof="0" dirty="0" smtClean="0">
                <a:ln>
                  <a:noFill/>
                </a:ln>
                <a:solidFill>
                  <a:schemeClr val="tx1"/>
                </a:solidFill>
                <a:effectLst/>
                <a:uLnTx/>
                <a:uFillTx/>
                <a:latin typeface="+mn-lt"/>
                <a:ea typeface="ＭＳ Ｐゴシック" pitchFamily="50" charset="-128"/>
                <a:cs typeface="+mn-cs"/>
              </a:rPr>
              <a:t> for operational risk professionals</a:t>
            </a:r>
            <a:endParaRPr kumimoji="1" lang="en-GB" altLang="en-US" sz="1800" b="0" i="0" u="none" strike="noStrike" kern="1200" cap="none" spc="0" normalizeH="0" baseline="0" noProof="0" dirty="0" smtClean="0">
              <a:ln>
                <a:noFill/>
              </a:ln>
              <a:solidFill>
                <a:schemeClr val="tx1"/>
              </a:solidFill>
              <a:effectLst/>
              <a:uLnTx/>
              <a:uFillTx/>
              <a:latin typeface="+mn-lt"/>
              <a:ea typeface="ＭＳ Ｐゴシック" pitchFamily="50" charset="-128"/>
              <a:cs typeface="+mn-cs"/>
            </a:endParaRP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endParaRPr kumimoji="1" lang="en-GB" altLang="en-US" sz="1800" b="0" i="0" u="none" strike="noStrike" kern="1200" cap="none" spc="0" normalizeH="0" baseline="0" noProof="0" dirty="0" smtClean="0">
              <a:ln>
                <a:noFill/>
              </a:ln>
              <a:solidFill>
                <a:schemeClr val="tx1"/>
              </a:solidFill>
              <a:effectLst/>
              <a:uLnTx/>
              <a:uFillTx/>
              <a:latin typeface="+mn-lt"/>
              <a:ea typeface="ＭＳ Ｐゴシック" pitchFamily="50" charset="-128"/>
              <a:cs typeface="+mn-cs"/>
            </a:endParaRP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endParaRPr kumimoji="1" lang="en-GB" altLang="en-US" sz="1800" b="0" i="0" u="none" strike="noStrike" kern="1200" cap="none" spc="0" normalizeH="0" baseline="0" noProof="0" dirty="0" smtClean="0">
              <a:ln>
                <a:noFill/>
              </a:ln>
              <a:solidFill>
                <a:schemeClr val="tx1"/>
              </a:solidFill>
              <a:effectLst/>
              <a:uLnTx/>
              <a:uFillTx/>
              <a:latin typeface="+mn-lt"/>
              <a:ea typeface="ＭＳ Ｐゴシック" pitchFamily="50" charset="-128"/>
              <a:cs typeface="+mn-cs"/>
            </a:endParaRP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endParaRPr kumimoji="1" lang="en-GB" altLang="en-US" sz="1800" b="0" i="0" u="none" strike="noStrike" kern="1200" cap="none" spc="0" normalizeH="0" baseline="0" noProof="0" dirty="0" smtClean="0">
              <a:ln>
                <a:noFill/>
              </a:ln>
              <a:solidFill>
                <a:schemeClr val="tx1"/>
              </a:solidFill>
              <a:effectLst/>
              <a:uLnTx/>
              <a:uFillTx/>
              <a:latin typeface="+mn-lt"/>
              <a:ea typeface="ＭＳ Ｐゴシック" pitchFamily="50" charset="-128"/>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5"/>
          <p:cNvGrpSpPr>
            <a:grpSpLocks noChangeAspect="1"/>
          </p:cNvGrpSpPr>
          <p:nvPr/>
        </p:nvGrpSpPr>
        <p:grpSpPr bwMode="auto">
          <a:xfrm>
            <a:off x="92075" y="4843463"/>
            <a:ext cx="8791575" cy="1666875"/>
            <a:chOff x="483" y="3413"/>
            <a:chExt cx="5538" cy="1050"/>
          </a:xfrm>
        </p:grpSpPr>
        <p:sp>
          <p:nvSpPr>
            <p:cNvPr id="9232" name="Rectangle 143"/>
            <p:cNvSpPr>
              <a:spLocks noChangeAspect="1" noChangeArrowheads="1"/>
            </p:cNvSpPr>
            <p:nvPr/>
          </p:nvSpPr>
          <p:spPr bwMode="auto">
            <a:xfrm rot="10800000">
              <a:off x="5703" y="4139"/>
              <a:ext cx="91" cy="324"/>
            </a:xfrm>
            <a:prstGeom prst="rect">
              <a:avLst/>
            </a:prstGeom>
            <a:gradFill rotWithShape="1">
              <a:gsLst>
                <a:gs pos="0">
                  <a:schemeClr val="bg1"/>
                </a:gs>
                <a:gs pos="100000">
                  <a:srgbClr val="032850"/>
                </a:gs>
              </a:gsLst>
              <a:lin ang="5400000" scaled="1"/>
            </a:gradFill>
            <a:ln w="9525" algn="ctr">
              <a:noFill/>
              <a:miter lim="800000"/>
              <a:headEnd/>
              <a:tailEnd/>
            </a:ln>
          </p:spPr>
          <p:txBody>
            <a:bodyPr wrap="none" lIns="90000" tIns="46800" rIns="90000" bIns="46800" anchor="ctr"/>
            <a:lstStyle/>
            <a:p>
              <a:endParaRPr lang="en-GB" altLang="en-US"/>
            </a:p>
          </p:txBody>
        </p:sp>
        <p:sp>
          <p:nvSpPr>
            <p:cNvPr id="9233" name="Rectangle 144"/>
            <p:cNvSpPr>
              <a:spLocks noChangeAspect="1" noChangeArrowheads="1"/>
            </p:cNvSpPr>
            <p:nvPr/>
          </p:nvSpPr>
          <p:spPr bwMode="auto">
            <a:xfrm rot="10800000">
              <a:off x="5703" y="3457"/>
              <a:ext cx="91" cy="546"/>
            </a:xfrm>
            <a:prstGeom prst="rect">
              <a:avLst/>
            </a:prstGeom>
            <a:gradFill rotWithShape="1">
              <a:gsLst>
                <a:gs pos="0">
                  <a:srgbClr val="032850"/>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9234" name="Rectangle 145"/>
            <p:cNvSpPr>
              <a:spLocks noChangeAspect="1" noChangeArrowheads="1"/>
            </p:cNvSpPr>
            <p:nvPr/>
          </p:nvSpPr>
          <p:spPr bwMode="auto">
            <a:xfrm rot="10800000">
              <a:off x="5613" y="3457"/>
              <a:ext cx="90" cy="591"/>
            </a:xfrm>
            <a:prstGeom prst="rect">
              <a:avLst/>
            </a:prstGeom>
            <a:gradFill rotWithShape="1">
              <a:gsLst>
                <a:gs pos="0">
                  <a:srgbClr val="E1E1E1"/>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9235" name="Rectangle 146"/>
            <p:cNvSpPr>
              <a:spLocks noChangeAspect="1" noChangeArrowheads="1"/>
            </p:cNvSpPr>
            <p:nvPr/>
          </p:nvSpPr>
          <p:spPr bwMode="auto">
            <a:xfrm rot="10800000">
              <a:off x="5613" y="4139"/>
              <a:ext cx="90" cy="242"/>
            </a:xfrm>
            <a:prstGeom prst="rect">
              <a:avLst/>
            </a:prstGeom>
            <a:gradFill rotWithShape="1">
              <a:gsLst>
                <a:gs pos="0">
                  <a:schemeClr val="bg1"/>
                </a:gs>
                <a:gs pos="100000">
                  <a:srgbClr val="E1E1E1"/>
                </a:gs>
              </a:gsLst>
              <a:lin ang="5400000" scaled="1"/>
            </a:gradFill>
            <a:ln w="9525" algn="ctr">
              <a:noFill/>
              <a:miter lim="800000"/>
              <a:headEnd/>
              <a:tailEnd/>
            </a:ln>
          </p:spPr>
          <p:txBody>
            <a:bodyPr wrap="none" lIns="90000" tIns="46800" rIns="90000" bIns="46800" anchor="ctr"/>
            <a:lstStyle/>
            <a:p>
              <a:endParaRPr lang="en-GB" altLang="en-US"/>
            </a:p>
          </p:txBody>
        </p:sp>
        <p:sp>
          <p:nvSpPr>
            <p:cNvPr id="9236" name="Rectangle 147"/>
            <p:cNvSpPr>
              <a:spLocks noChangeAspect="1" noChangeArrowheads="1"/>
            </p:cNvSpPr>
            <p:nvPr/>
          </p:nvSpPr>
          <p:spPr bwMode="auto">
            <a:xfrm rot="10800000">
              <a:off x="5794" y="3979"/>
              <a:ext cx="227" cy="80"/>
            </a:xfrm>
            <a:prstGeom prst="rect">
              <a:avLst/>
            </a:prstGeom>
            <a:gradFill rotWithShape="1">
              <a:gsLst>
                <a:gs pos="0">
                  <a:schemeClr val="bg1"/>
                </a:gs>
                <a:gs pos="100000">
                  <a:srgbClr val="032850"/>
                </a:gs>
              </a:gsLst>
              <a:lin ang="0" scaled="1"/>
            </a:gradFill>
            <a:ln w="9525" algn="ctr">
              <a:noFill/>
              <a:miter lim="800000"/>
              <a:headEnd/>
              <a:tailEnd/>
            </a:ln>
          </p:spPr>
          <p:txBody>
            <a:bodyPr wrap="none" lIns="90000" tIns="46800" rIns="90000" bIns="46800" anchor="ctr"/>
            <a:lstStyle/>
            <a:p>
              <a:endParaRPr lang="en-GB" altLang="en-US"/>
            </a:p>
          </p:txBody>
        </p:sp>
        <p:sp>
          <p:nvSpPr>
            <p:cNvPr id="9237" name="Rectangle 149"/>
            <p:cNvSpPr>
              <a:spLocks noChangeAspect="1" noChangeArrowheads="1"/>
            </p:cNvSpPr>
            <p:nvPr/>
          </p:nvSpPr>
          <p:spPr bwMode="auto">
            <a:xfrm rot="10800000">
              <a:off x="4615" y="4048"/>
              <a:ext cx="1088" cy="91"/>
            </a:xfrm>
            <a:prstGeom prst="rect">
              <a:avLst/>
            </a:prstGeom>
            <a:gradFill rotWithShape="1">
              <a:gsLst>
                <a:gs pos="0">
                  <a:srgbClr val="E1E1E1"/>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sp>
          <p:nvSpPr>
            <p:cNvPr id="9238" name="Rectangle 151"/>
            <p:cNvSpPr>
              <a:spLocks noChangeAspect="1" noChangeArrowheads="1"/>
            </p:cNvSpPr>
            <p:nvPr/>
          </p:nvSpPr>
          <p:spPr bwMode="auto">
            <a:xfrm rot="10800000">
              <a:off x="5703" y="4003"/>
              <a:ext cx="91" cy="136"/>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9239" name="Line 152"/>
            <p:cNvSpPr>
              <a:spLocks noChangeAspect="1" noChangeShapeType="1"/>
            </p:cNvSpPr>
            <p:nvPr/>
          </p:nvSpPr>
          <p:spPr bwMode="auto">
            <a:xfrm rot="10800000">
              <a:off x="5744" y="3413"/>
              <a:ext cx="0" cy="1049"/>
            </a:xfrm>
            <a:prstGeom prst="line">
              <a:avLst/>
            </a:prstGeom>
            <a:noFill/>
            <a:ln w="6350">
              <a:solidFill>
                <a:schemeClr val="bg1"/>
              </a:solidFill>
              <a:round/>
              <a:headEnd/>
              <a:tailEnd/>
            </a:ln>
          </p:spPr>
          <p:txBody>
            <a:bodyPr wrap="none" lIns="90000" tIns="46800" rIns="90000" bIns="46800" anchor="ctr"/>
            <a:lstStyle/>
            <a:p>
              <a:endParaRPr lang="en-GB"/>
            </a:p>
          </p:txBody>
        </p:sp>
        <p:sp>
          <p:nvSpPr>
            <p:cNvPr id="9240" name="Rectangle 160"/>
            <p:cNvSpPr>
              <a:spLocks noChangeAspect="1" noChangeArrowheads="1"/>
            </p:cNvSpPr>
            <p:nvPr/>
          </p:nvSpPr>
          <p:spPr bwMode="auto">
            <a:xfrm rot="10800000">
              <a:off x="714" y="4048"/>
              <a:ext cx="4989" cy="11"/>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9241" name="Rectangle 162"/>
            <p:cNvSpPr>
              <a:spLocks noChangeAspect="1" noChangeArrowheads="1"/>
            </p:cNvSpPr>
            <p:nvPr/>
          </p:nvSpPr>
          <p:spPr bwMode="auto">
            <a:xfrm rot="10800000">
              <a:off x="483" y="4048"/>
              <a:ext cx="908" cy="11"/>
            </a:xfrm>
            <a:prstGeom prst="rect">
              <a:avLst/>
            </a:prstGeom>
            <a:gradFill rotWithShape="1">
              <a:gsLst>
                <a:gs pos="0">
                  <a:srgbClr val="032850"/>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grpSp>
      <p:grpSp>
        <p:nvGrpSpPr>
          <p:cNvPr id="3" name="Group 192"/>
          <p:cNvGrpSpPr>
            <a:grpSpLocks noChangeAspect="1"/>
          </p:cNvGrpSpPr>
          <p:nvPr/>
        </p:nvGrpSpPr>
        <p:grpSpPr bwMode="auto">
          <a:xfrm>
            <a:off x="109538" y="406400"/>
            <a:ext cx="9739312" cy="865188"/>
            <a:chOff x="69" y="283"/>
            <a:chExt cx="6135" cy="545"/>
          </a:xfrm>
        </p:grpSpPr>
        <p:sp>
          <p:nvSpPr>
            <p:cNvPr id="9222" name="Rectangle 193"/>
            <p:cNvSpPr>
              <a:spLocks noChangeAspect="1" noChangeArrowheads="1"/>
            </p:cNvSpPr>
            <p:nvPr/>
          </p:nvSpPr>
          <p:spPr bwMode="auto">
            <a:xfrm rot="10800000">
              <a:off x="211" y="655"/>
              <a:ext cx="50" cy="173"/>
            </a:xfrm>
            <a:prstGeom prst="rect">
              <a:avLst/>
            </a:prstGeom>
            <a:gradFill rotWithShape="1">
              <a:gsLst>
                <a:gs pos="0">
                  <a:schemeClr val="bg1"/>
                </a:gs>
                <a:gs pos="100000">
                  <a:srgbClr val="032850"/>
                </a:gs>
              </a:gsLst>
              <a:lin ang="5400000" scaled="1"/>
            </a:gradFill>
            <a:ln w="9525" algn="ctr">
              <a:noFill/>
              <a:miter lim="800000"/>
              <a:headEnd/>
              <a:tailEnd/>
            </a:ln>
          </p:spPr>
          <p:txBody>
            <a:bodyPr wrap="none" lIns="90000" tIns="46800" rIns="90000" bIns="46800" anchor="ctr"/>
            <a:lstStyle/>
            <a:p>
              <a:endParaRPr lang="en-GB" altLang="en-US"/>
            </a:p>
          </p:txBody>
        </p:sp>
        <p:sp>
          <p:nvSpPr>
            <p:cNvPr id="9223" name="Rectangle 194"/>
            <p:cNvSpPr>
              <a:spLocks noChangeAspect="1" noChangeArrowheads="1"/>
            </p:cNvSpPr>
            <p:nvPr/>
          </p:nvSpPr>
          <p:spPr bwMode="auto">
            <a:xfrm rot="10800000">
              <a:off x="210" y="283"/>
              <a:ext cx="50" cy="342"/>
            </a:xfrm>
            <a:prstGeom prst="rect">
              <a:avLst/>
            </a:prstGeom>
            <a:gradFill rotWithShape="1">
              <a:gsLst>
                <a:gs pos="0">
                  <a:srgbClr val="032850"/>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9224" name="Rectangle 195"/>
            <p:cNvSpPr>
              <a:spLocks noChangeAspect="1" noChangeArrowheads="1"/>
            </p:cNvSpPr>
            <p:nvPr/>
          </p:nvSpPr>
          <p:spPr bwMode="auto">
            <a:xfrm rot="10800000">
              <a:off x="261" y="283"/>
              <a:ext cx="34" cy="363"/>
            </a:xfrm>
            <a:prstGeom prst="rect">
              <a:avLst/>
            </a:prstGeom>
            <a:gradFill rotWithShape="1">
              <a:gsLst>
                <a:gs pos="0">
                  <a:srgbClr val="E1E1E1"/>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9225" name="Rectangle 196"/>
            <p:cNvSpPr>
              <a:spLocks noChangeAspect="1" noChangeArrowheads="1"/>
            </p:cNvSpPr>
            <p:nvPr/>
          </p:nvSpPr>
          <p:spPr bwMode="auto">
            <a:xfrm rot="10800000">
              <a:off x="261" y="690"/>
              <a:ext cx="34" cy="138"/>
            </a:xfrm>
            <a:prstGeom prst="rect">
              <a:avLst/>
            </a:prstGeom>
            <a:gradFill rotWithShape="1">
              <a:gsLst>
                <a:gs pos="0">
                  <a:schemeClr val="bg1"/>
                </a:gs>
                <a:gs pos="100000">
                  <a:srgbClr val="E1E1E1"/>
                </a:gs>
              </a:gsLst>
              <a:lin ang="5400000" scaled="1"/>
            </a:gradFill>
            <a:ln w="9525" algn="ctr">
              <a:noFill/>
              <a:miter lim="800000"/>
              <a:headEnd/>
              <a:tailEnd/>
            </a:ln>
          </p:spPr>
          <p:txBody>
            <a:bodyPr wrap="none" lIns="90000" tIns="46800" rIns="90000" bIns="46800" anchor="ctr"/>
            <a:lstStyle/>
            <a:p>
              <a:endParaRPr lang="en-GB" altLang="en-US"/>
            </a:p>
          </p:txBody>
        </p:sp>
        <p:sp>
          <p:nvSpPr>
            <p:cNvPr id="9226" name="Rectangle 197"/>
            <p:cNvSpPr>
              <a:spLocks noChangeAspect="1" noChangeArrowheads="1"/>
            </p:cNvSpPr>
            <p:nvPr/>
          </p:nvSpPr>
          <p:spPr bwMode="auto">
            <a:xfrm>
              <a:off x="69" y="623"/>
              <a:ext cx="102" cy="34"/>
            </a:xfrm>
            <a:prstGeom prst="rect">
              <a:avLst/>
            </a:prstGeom>
            <a:gradFill rotWithShape="1">
              <a:gsLst>
                <a:gs pos="0">
                  <a:schemeClr val="bg1"/>
                </a:gs>
                <a:gs pos="100000">
                  <a:srgbClr val="032850"/>
                </a:gs>
              </a:gsLst>
              <a:lin ang="0" scaled="1"/>
            </a:gradFill>
            <a:ln w="9525" algn="ctr">
              <a:noFill/>
              <a:miter lim="800000"/>
              <a:headEnd/>
              <a:tailEnd/>
            </a:ln>
          </p:spPr>
          <p:txBody>
            <a:bodyPr wrap="none" lIns="90000" tIns="46800" rIns="90000" bIns="46800" anchor="ctr"/>
            <a:lstStyle/>
            <a:p>
              <a:endParaRPr lang="en-GB" altLang="en-US"/>
            </a:p>
          </p:txBody>
        </p:sp>
        <p:sp>
          <p:nvSpPr>
            <p:cNvPr id="9227" name="Rectangle 198"/>
            <p:cNvSpPr>
              <a:spLocks noChangeAspect="1" noChangeArrowheads="1"/>
            </p:cNvSpPr>
            <p:nvPr/>
          </p:nvSpPr>
          <p:spPr bwMode="auto">
            <a:xfrm>
              <a:off x="259" y="646"/>
              <a:ext cx="5058" cy="11"/>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9228" name="Rectangle 199"/>
            <p:cNvSpPr>
              <a:spLocks noChangeAspect="1" noChangeArrowheads="1"/>
            </p:cNvSpPr>
            <p:nvPr/>
          </p:nvSpPr>
          <p:spPr bwMode="auto">
            <a:xfrm>
              <a:off x="261" y="657"/>
              <a:ext cx="462" cy="34"/>
            </a:xfrm>
            <a:prstGeom prst="rect">
              <a:avLst/>
            </a:prstGeom>
            <a:gradFill rotWithShape="1">
              <a:gsLst>
                <a:gs pos="0">
                  <a:srgbClr val="E1E1E1"/>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sp>
          <p:nvSpPr>
            <p:cNvPr id="9229" name="Rectangle 200"/>
            <p:cNvSpPr>
              <a:spLocks noChangeAspect="1" noChangeArrowheads="1"/>
            </p:cNvSpPr>
            <p:nvPr/>
          </p:nvSpPr>
          <p:spPr bwMode="auto">
            <a:xfrm>
              <a:off x="5296" y="646"/>
              <a:ext cx="908" cy="11"/>
            </a:xfrm>
            <a:prstGeom prst="rect">
              <a:avLst/>
            </a:prstGeom>
            <a:gradFill rotWithShape="1">
              <a:gsLst>
                <a:gs pos="0">
                  <a:srgbClr val="032850"/>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sp>
          <p:nvSpPr>
            <p:cNvPr id="9230" name="Rectangle 201"/>
            <p:cNvSpPr>
              <a:spLocks noChangeAspect="1" noChangeArrowheads="1"/>
            </p:cNvSpPr>
            <p:nvPr/>
          </p:nvSpPr>
          <p:spPr bwMode="auto">
            <a:xfrm>
              <a:off x="170" y="623"/>
              <a:ext cx="90" cy="34"/>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9231" name="Line 202"/>
            <p:cNvSpPr>
              <a:spLocks noChangeAspect="1" noChangeShapeType="1"/>
            </p:cNvSpPr>
            <p:nvPr/>
          </p:nvSpPr>
          <p:spPr bwMode="auto">
            <a:xfrm>
              <a:off x="250" y="329"/>
              <a:ext cx="0" cy="499"/>
            </a:xfrm>
            <a:prstGeom prst="line">
              <a:avLst/>
            </a:prstGeom>
            <a:noFill/>
            <a:ln w="6350">
              <a:solidFill>
                <a:schemeClr val="bg1"/>
              </a:solidFill>
              <a:round/>
              <a:headEnd/>
              <a:tailEnd/>
            </a:ln>
          </p:spPr>
          <p:txBody>
            <a:bodyPr wrap="none" lIns="90000" tIns="46800" rIns="90000" bIns="46800" anchor="ctr"/>
            <a:lstStyle/>
            <a:p>
              <a:endParaRPr lang="en-GB"/>
            </a:p>
          </p:txBody>
        </p:sp>
      </p:grpSp>
      <p:sp>
        <p:nvSpPr>
          <p:cNvPr id="9221" name="Rectangle 177"/>
          <p:cNvSpPr txBox="1">
            <a:spLocks noChangeArrowheads="1"/>
          </p:cNvSpPr>
          <p:nvPr/>
        </p:nvSpPr>
        <p:spPr bwMode="auto">
          <a:xfrm>
            <a:off x="558800" y="592138"/>
            <a:ext cx="8856663" cy="328612"/>
          </a:xfrm>
          <a:prstGeom prst="rect">
            <a:avLst/>
          </a:prstGeom>
          <a:noFill/>
          <a:ln w="9525">
            <a:noFill/>
            <a:miter lim="800000"/>
            <a:headEnd/>
            <a:tailEnd/>
          </a:ln>
        </p:spPr>
        <p:txBody>
          <a:bodyPr anchor="ctr"/>
          <a:lstStyle/>
          <a:p>
            <a:r>
              <a:rPr lang="en-GB" altLang="ja-JP" sz="2400" dirty="0" smtClean="0">
                <a:cs typeface="Arial" charset="0"/>
              </a:rPr>
              <a:t>Our membership</a:t>
            </a:r>
            <a:endParaRPr lang="en-GB" altLang="ja-JP" sz="2400" dirty="0">
              <a:cs typeface="Arial" charset="0"/>
            </a:endParaRPr>
          </a:p>
        </p:txBody>
      </p:sp>
      <p:sp>
        <p:nvSpPr>
          <p:cNvPr id="28" name="TextBox 27"/>
          <p:cNvSpPr txBox="1"/>
          <p:nvPr/>
        </p:nvSpPr>
        <p:spPr>
          <a:xfrm>
            <a:off x="539552" y="980728"/>
            <a:ext cx="7704856" cy="2708434"/>
          </a:xfrm>
          <a:prstGeom prst="rect">
            <a:avLst/>
          </a:prstGeom>
          <a:noFill/>
        </p:spPr>
        <p:txBody>
          <a:bodyPr wrap="square" rtlCol="0">
            <a:spAutoFit/>
          </a:bodyPr>
          <a:lstStyle/>
          <a:p>
            <a:endParaRPr lang="en-GB" sz="1400" dirty="0" smtClean="0"/>
          </a:p>
          <a:p>
            <a:endParaRPr lang="en-GB" sz="1400" dirty="0" smtClean="0"/>
          </a:p>
          <a:p>
            <a:endParaRPr lang="en-GB" sz="1400" dirty="0" smtClean="0"/>
          </a:p>
          <a:p>
            <a:r>
              <a:rPr lang="en-GB" sz="1400" dirty="0" smtClean="0"/>
              <a:t>The Institute currently has </a:t>
            </a:r>
            <a:r>
              <a:rPr lang="en-GB" sz="1400" b="1" dirty="0" smtClean="0"/>
              <a:t>674 </a:t>
            </a:r>
            <a:r>
              <a:rPr lang="en-GB" sz="1400" dirty="0" smtClean="0"/>
              <a:t>(</a:t>
            </a:r>
            <a:r>
              <a:rPr lang="en-GB" sz="1400" b="1" dirty="0" smtClean="0"/>
              <a:t>692)</a:t>
            </a:r>
            <a:r>
              <a:rPr lang="en-GB" sz="1400" dirty="0" smtClean="0"/>
              <a:t> members, including  </a:t>
            </a:r>
            <a:r>
              <a:rPr lang="en-GB" sz="1400" b="1" dirty="0" smtClean="0"/>
              <a:t>14</a:t>
            </a:r>
            <a:r>
              <a:rPr lang="en-GB" sz="1400" dirty="0" smtClean="0"/>
              <a:t> (</a:t>
            </a:r>
            <a:r>
              <a:rPr lang="en-GB" sz="1400" b="1" dirty="0" smtClean="0"/>
              <a:t>11) </a:t>
            </a:r>
            <a:r>
              <a:rPr lang="en-GB" sz="1400" dirty="0" smtClean="0"/>
              <a:t>corporate members which include </a:t>
            </a:r>
            <a:r>
              <a:rPr lang="en-GB" sz="1400" b="1" dirty="0" smtClean="0"/>
              <a:t>103</a:t>
            </a:r>
            <a:r>
              <a:rPr lang="en-GB" sz="1400" dirty="0" smtClean="0"/>
              <a:t> (</a:t>
            </a:r>
            <a:r>
              <a:rPr lang="en-GB" sz="1400" b="1" dirty="0" smtClean="0"/>
              <a:t>129) </a:t>
            </a:r>
            <a:r>
              <a:rPr lang="en-GB" sz="1400" dirty="0" smtClean="0"/>
              <a:t>corporate representatives. </a:t>
            </a:r>
          </a:p>
          <a:p>
            <a:endParaRPr lang="en-GB" sz="1400" dirty="0" smtClean="0"/>
          </a:p>
          <a:p>
            <a:r>
              <a:rPr lang="en-GB" sz="1400" dirty="0" smtClean="0"/>
              <a:t>Individual membership profile is Fellows </a:t>
            </a:r>
            <a:r>
              <a:rPr lang="en-GB" sz="1400" b="1" dirty="0" smtClean="0"/>
              <a:t>22</a:t>
            </a:r>
            <a:r>
              <a:rPr lang="en-GB" sz="1400" dirty="0" smtClean="0"/>
              <a:t> (</a:t>
            </a:r>
            <a:r>
              <a:rPr lang="en-GB" sz="1400" b="1" dirty="0" smtClean="0"/>
              <a:t>22</a:t>
            </a:r>
            <a:r>
              <a:rPr lang="en-GB" sz="1400" dirty="0" smtClean="0"/>
              <a:t>) Professionals  </a:t>
            </a:r>
            <a:r>
              <a:rPr lang="en-GB" sz="1400" b="1" dirty="0" smtClean="0"/>
              <a:t>245</a:t>
            </a:r>
            <a:r>
              <a:rPr lang="en-GB" sz="1400" dirty="0" smtClean="0"/>
              <a:t> (</a:t>
            </a:r>
            <a:r>
              <a:rPr lang="en-GB" sz="1400" b="1" dirty="0" smtClean="0"/>
              <a:t>298</a:t>
            </a:r>
            <a:r>
              <a:rPr lang="en-GB" sz="1400" dirty="0" smtClean="0"/>
              <a:t>) Associates  </a:t>
            </a:r>
            <a:r>
              <a:rPr lang="en-GB" sz="1400" b="1" dirty="0" smtClean="0"/>
              <a:t>302</a:t>
            </a:r>
            <a:r>
              <a:rPr lang="en-GB" sz="1400" dirty="0" smtClean="0"/>
              <a:t>(</a:t>
            </a:r>
            <a:r>
              <a:rPr lang="en-GB" sz="1400" b="1" dirty="0" smtClean="0"/>
              <a:t>230</a:t>
            </a:r>
            <a:r>
              <a:rPr lang="en-GB" sz="1400" dirty="0" smtClean="0"/>
              <a:t>) including Students </a:t>
            </a:r>
            <a:r>
              <a:rPr lang="en-GB" sz="1400" b="1" dirty="0" smtClean="0"/>
              <a:t>189</a:t>
            </a:r>
            <a:r>
              <a:rPr lang="en-GB" sz="1400" dirty="0" smtClean="0"/>
              <a:t> (</a:t>
            </a:r>
            <a:r>
              <a:rPr lang="en-GB" sz="1400" b="1" dirty="0" smtClean="0"/>
              <a:t>78</a:t>
            </a:r>
            <a:r>
              <a:rPr lang="en-GB" sz="1400" dirty="0" smtClean="0"/>
              <a:t>).  The Institute has 2 Honorary  Fellows.</a:t>
            </a:r>
          </a:p>
          <a:p>
            <a:endParaRPr lang="en-GB" sz="1400" dirty="0" smtClean="0"/>
          </a:p>
          <a:p>
            <a:r>
              <a:rPr lang="en-GB" sz="1400" dirty="0" smtClean="0"/>
              <a:t>Our membership spreads across </a:t>
            </a:r>
            <a:r>
              <a:rPr lang="en-GB" sz="1400" b="1" dirty="0" smtClean="0"/>
              <a:t>53 </a:t>
            </a:r>
            <a:r>
              <a:rPr lang="en-GB" sz="1400" dirty="0" smtClean="0"/>
              <a:t>Countries and </a:t>
            </a:r>
            <a:r>
              <a:rPr lang="en-GB" sz="1400" b="1" dirty="0" smtClean="0"/>
              <a:t>5</a:t>
            </a:r>
            <a:r>
              <a:rPr lang="en-GB" sz="1400" dirty="0" smtClean="0"/>
              <a:t> Continents</a:t>
            </a:r>
          </a:p>
          <a:p>
            <a:endParaRPr lang="en-GB" sz="1400" dirty="0" smtClean="0"/>
          </a:p>
          <a:p>
            <a:endParaRPr lang="en-GB" sz="16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5"/>
          <p:cNvGrpSpPr>
            <a:grpSpLocks noChangeAspect="1"/>
          </p:cNvGrpSpPr>
          <p:nvPr/>
        </p:nvGrpSpPr>
        <p:grpSpPr bwMode="auto">
          <a:xfrm>
            <a:off x="92075" y="4843463"/>
            <a:ext cx="8791575" cy="1666875"/>
            <a:chOff x="483" y="3413"/>
            <a:chExt cx="5538" cy="1050"/>
          </a:xfrm>
        </p:grpSpPr>
        <p:sp>
          <p:nvSpPr>
            <p:cNvPr id="9232" name="Rectangle 143"/>
            <p:cNvSpPr>
              <a:spLocks noChangeAspect="1" noChangeArrowheads="1"/>
            </p:cNvSpPr>
            <p:nvPr/>
          </p:nvSpPr>
          <p:spPr bwMode="auto">
            <a:xfrm rot="10800000">
              <a:off x="5703" y="4139"/>
              <a:ext cx="91" cy="324"/>
            </a:xfrm>
            <a:prstGeom prst="rect">
              <a:avLst/>
            </a:prstGeom>
            <a:gradFill rotWithShape="1">
              <a:gsLst>
                <a:gs pos="0">
                  <a:schemeClr val="bg1"/>
                </a:gs>
                <a:gs pos="100000">
                  <a:srgbClr val="032850"/>
                </a:gs>
              </a:gsLst>
              <a:lin ang="5400000" scaled="1"/>
            </a:gradFill>
            <a:ln w="9525" algn="ctr">
              <a:noFill/>
              <a:miter lim="800000"/>
              <a:headEnd/>
              <a:tailEnd/>
            </a:ln>
          </p:spPr>
          <p:txBody>
            <a:bodyPr wrap="none" lIns="90000" tIns="46800" rIns="90000" bIns="46800" anchor="ctr"/>
            <a:lstStyle/>
            <a:p>
              <a:endParaRPr lang="en-GB" altLang="en-US"/>
            </a:p>
          </p:txBody>
        </p:sp>
        <p:sp>
          <p:nvSpPr>
            <p:cNvPr id="9233" name="Rectangle 144"/>
            <p:cNvSpPr>
              <a:spLocks noChangeAspect="1" noChangeArrowheads="1"/>
            </p:cNvSpPr>
            <p:nvPr/>
          </p:nvSpPr>
          <p:spPr bwMode="auto">
            <a:xfrm rot="10800000">
              <a:off x="5703" y="3457"/>
              <a:ext cx="91" cy="546"/>
            </a:xfrm>
            <a:prstGeom prst="rect">
              <a:avLst/>
            </a:prstGeom>
            <a:gradFill rotWithShape="1">
              <a:gsLst>
                <a:gs pos="0">
                  <a:srgbClr val="032850"/>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9234" name="Rectangle 145"/>
            <p:cNvSpPr>
              <a:spLocks noChangeAspect="1" noChangeArrowheads="1"/>
            </p:cNvSpPr>
            <p:nvPr/>
          </p:nvSpPr>
          <p:spPr bwMode="auto">
            <a:xfrm rot="10800000">
              <a:off x="5613" y="3457"/>
              <a:ext cx="90" cy="591"/>
            </a:xfrm>
            <a:prstGeom prst="rect">
              <a:avLst/>
            </a:prstGeom>
            <a:gradFill rotWithShape="1">
              <a:gsLst>
                <a:gs pos="0">
                  <a:srgbClr val="E1E1E1"/>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9235" name="Rectangle 146"/>
            <p:cNvSpPr>
              <a:spLocks noChangeAspect="1" noChangeArrowheads="1"/>
            </p:cNvSpPr>
            <p:nvPr/>
          </p:nvSpPr>
          <p:spPr bwMode="auto">
            <a:xfrm rot="10800000">
              <a:off x="5613" y="4139"/>
              <a:ext cx="90" cy="242"/>
            </a:xfrm>
            <a:prstGeom prst="rect">
              <a:avLst/>
            </a:prstGeom>
            <a:gradFill rotWithShape="1">
              <a:gsLst>
                <a:gs pos="0">
                  <a:schemeClr val="bg1"/>
                </a:gs>
                <a:gs pos="100000">
                  <a:srgbClr val="E1E1E1"/>
                </a:gs>
              </a:gsLst>
              <a:lin ang="5400000" scaled="1"/>
            </a:gradFill>
            <a:ln w="9525" algn="ctr">
              <a:noFill/>
              <a:miter lim="800000"/>
              <a:headEnd/>
              <a:tailEnd/>
            </a:ln>
          </p:spPr>
          <p:txBody>
            <a:bodyPr wrap="none" lIns="90000" tIns="46800" rIns="90000" bIns="46800" anchor="ctr"/>
            <a:lstStyle/>
            <a:p>
              <a:endParaRPr lang="en-GB" altLang="en-US"/>
            </a:p>
          </p:txBody>
        </p:sp>
        <p:sp>
          <p:nvSpPr>
            <p:cNvPr id="9236" name="Rectangle 147"/>
            <p:cNvSpPr>
              <a:spLocks noChangeAspect="1" noChangeArrowheads="1"/>
            </p:cNvSpPr>
            <p:nvPr/>
          </p:nvSpPr>
          <p:spPr bwMode="auto">
            <a:xfrm rot="10800000">
              <a:off x="5794" y="3979"/>
              <a:ext cx="227" cy="80"/>
            </a:xfrm>
            <a:prstGeom prst="rect">
              <a:avLst/>
            </a:prstGeom>
            <a:gradFill rotWithShape="1">
              <a:gsLst>
                <a:gs pos="0">
                  <a:schemeClr val="bg1"/>
                </a:gs>
                <a:gs pos="100000">
                  <a:srgbClr val="032850"/>
                </a:gs>
              </a:gsLst>
              <a:lin ang="0" scaled="1"/>
            </a:gradFill>
            <a:ln w="9525" algn="ctr">
              <a:noFill/>
              <a:miter lim="800000"/>
              <a:headEnd/>
              <a:tailEnd/>
            </a:ln>
          </p:spPr>
          <p:txBody>
            <a:bodyPr wrap="none" lIns="90000" tIns="46800" rIns="90000" bIns="46800" anchor="ctr"/>
            <a:lstStyle/>
            <a:p>
              <a:endParaRPr lang="en-GB" altLang="en-US"/>
            </a:p>
          </p:txBody>
        </p:sp>
        <p:sp>
          <p:nvSpPr>
            <p:cNvPr id="9237" name="Rectangle 149"/>
            <p:cNvSpPr>
              <a:spLocks noChangeAspect="1" noChangeArrowheads="1"/>
            </p:cNvSpPr>
            <p:nvPr/>
          </p:nvSpPr>
          <p:spPr bwMode="auto">
            <a:xfrm rot="10800000">
              <a:off x="4615" y="4048"/>
              <a:ext cx="1088" cy="91"/>
            </a:xfrm>
            <a:prstGeom prst="rect">
              <a:avLst/>
            </a:prstGeom>
            <a:gradFill rotWithShape="1">
              <a:gsLst>
                <a:gs pos="0">
                  <a:srgbClr val="E1E1E1"/>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sp>
          <p:nvSpPr>
            <p:cNvPr id="9238" name="Rectangle 151"/>
            <p:cNvSpPr>
              <a:spLocks noChangeAspect="1" noChangeArrowheads="1"/>
            </p:cNvSpPr>
            <p:nvPr/>
          </p:nvSpPr>
          <p:spPr bwMode="auto">
            <a:xfrm rot="10800000">
              <a:off x="5703" y="4003"/>
              <a:ext cx="91" cy="136"/>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9239" name="Line 152"/>
            <p:cNvSpPr>
              <a:spLocks noChangeAspect="1" noChangeShapeType="1"/>
            </p:cNvSpPr>
            <p:nvPr/>
          </p:nvSpPr>
          <p:spPr bwMode="auto">
            <a:xfrm rot="10800000">
              <a:off x="5744" y="3413"/>
              <a:ext cx="0" cy="1049"/>
            </a:xfrm>
            <a:prstGeom prst="line">
              <a:avLst/>
            </a:prstGeom>
            <a:noFill/>
            <a:ln w="6350">
              <a:solidFill>
                <a:schemeClr val="bg1"/>
              </a:solidFill>
              <a:round/>
              <a:headEnd/>
              <a:tailEnd/>
            </a:ln>
          </p:spPr>
          <p:txBody>
            <a:bodyPr wrap="none" lIns="90000" tIns="46800" rIns="90000" bIns="46800" anchor="ctr"/>
            <a:lstStyle/>
            <a:p>
              <a:endParaRPr lang="en-GB"/>
            </a:p>
          </p:txBody>
        </p:sp>
        <p:sp>
          <p:nvSpPr>
            <p:cNvPr id="9240" name="Rectangle 160"/>
            <p:cNvSpPr>
              <a:spLocks noChangeAspect="1" noChangeArrowheads="1"/>
            </p:cNvSpPr>
            <p:nvPr/>
          </p:nvSpPr>
          <p:spPr bwMode="auto">
            <a:xfrm rot="10800000">
              <a:off x="714" y="4048"/>
              <a:ext cx="4989" cy="11"/>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9241" name="Rectangle 162"/>
            <p:cNvSpPr>
              <a:spLocks noChangeAspect="1" noChangeArrowheads="1"/>
            </p:cNvSpPr>
            <p:nvPr/>
          </p:nvSpPr>
          <p:spPr bwMode="auto">
            <a:xfrm rot="10800000">
              <a:off x="483" y="4048"/>
              <a:ext cx="908" cy="11"/>
            </a:xfrm>
            <a:prstGeom prst="rect">
              <a:avLst/>
            </a:prstGeom>
            <a:gradFill rotWithShape="1">
              <a:gsLst>
                <a:gs pos="0">
                  <a:srgbClr val="032850"/>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grpSp>
      <p:grpSp>
        <p:nvGrpSpPr>
          <p:cNvPr id="3" name="Group 192"/>
          <p:cNvGrpSpPr>
            <a:grpSpLocks noChangeAspect="1"/>
          </p:cNvGrpSpPr>
          <p:nvPr/>
        </p:nvGrpSpPr>
        <p:grpSpPr bwMode="auto">
          <a:xfrm>
            <a:off x="109538" y="406400"/>
            <a:ext cx="9739312" cy="865188"/>
            <a:chOff x="69" y="283"/>
            <a:chExt cx="6135" cy="545"/>
          </a:xfrm>
        </p:grpSpPr>
        <p:sp>
          <p:nvSpPr>
            <p:cNvPr id="9222" name="Rectangle 193"/>
            <p:cNvSpPr>
              <a:spLocks noChangeAspect="1" noChangeArrowheads="1"/>
            </p:cNvSpPr>
            <p:nvPr/>
          </p:nvSpPr>
          <p:spPr bwMode="auto">
            <a:xfrm rot="10800000">
              <a:off x="211" y="655"/>
              <a:ext cx="50" cy="173"/>
            </a:xfrm>
            <a:prstGeom prst="rect">
              <a:avLst/>
            </a:prstGeom>
            <a:gradFill rotWithShape="1">
              <a:gsLst>
                <a:gs pos="0">
                  <a:schemeClr val="bg1"/>
                </a:gs>
                <a:gs pos="100000">
                  <a:srgbClr val="032850"/>
                </a:gs>
              </a:gsLst>
              <a:lin ang="5400000" scaled="1"/>
            </a:gradFill>
            <a:ln w="9525" algn="ctr">
              <a:noFill/>
              <a:miter lim="800000"/>
              <a:headEnd/>
              <a:tailEnd/>
            </a:ln>
          </p:spPr>
          <p:txBody>
            <a:bodyPr wrap="none" lIns="90000" tIns="46800" rIns="90000" bIns="46800" anchor="ctr"/>
            <a:lstStyle/>
            <a:p>
              <a:endParaRPr lang="en-GB" altLang="en-US"/>
            </a:p>
          </p:txBody>
        </p:sp>
        <p:sp>
          <p:nvSpPr>
            <p:cNvPr id="9223" name="Rectangle 194"/>
            <p:cNvSpPr>
              <a:spLocks noChangeAspect="1" noChangeArrowheads="1"/>
            </p:cNvSpPr>
            <p:nvPr/>
          </p:nvSpPr>
          <p:spPr bwMode="auto">
            <a:xfrm rot="10800000">
              <a:off x="210" y="283"/>
              <a:ext cx="50" cy="342"/>
            </a:xfrm>
            <a:prstGeom prst="rect">
              <a:avLst/>
            </a:prstGeom>
            <a:gradFill rotWithShape="1">
              <a:gsLst>
                <a:gs pos="0">
                  <a:srgbClr val="032850"/>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9224" name="Rectangle 195"/>
            <p:cNvSpPr>
              <a:spLocks noChangeAspect="1" noChangeArrowheads="1"/>
            </p:cNvSpPr>
            <p:nvPr/>
          </p:nvSpPr>
          <p:spPr bwMode="auto">
            <a:xfrm rot="10800000">
              <a:off x="261" y="283"/>
              <a:ext cx="34" cy="363"/>
            </a:xfrm>
            <a:prstGeom prst="rect">
              <a:avLst/>
            </a:prstGeom>
            <a:gradFill rotWithShape="1">
              <a:gsLst>
                <a:gs pos="0">
                  <a:srgbClr val="E1E1E1"/>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9225" name="Rectangle 196"/>
            <p:cNvSpPr>
              <a:spLocks noChangeAspect="1" noChangeArrowheads="1"/>
            </p:cNvSpPr>
            <p:nvPr/>
          </p:nvSpPr>
          <p:spPr bwMode="auto">
            <a:xfrm rot="10800000">
              <a:off x="261" y="690"/>
              <a:ext cx="34" cy="138"/>
            </a:xfrm>
            <a:prstGeom prst="rect">
              <a:avLst/>
            </a:prstGeom>
            <a:gradFill rotWithShape="1">
              <a:gsLst>
                <a:gs pos="0">
                  <a:schemeClr val="bg1"/>
                </a:gs>
                <a:gs pos="100000">
                  <a:srgbClr val="E1E1E1"/>
                </a:gs>
              </a:gsLst>
              <a:lin ang="5400000" scaled="1"/>
            </a:gradFill>
            <a:ln w="9525" algn="ctr">
              <a:noFill/>
              <a:miter lim="800000"/>
              <a:headEnd/>
              <a:tailEnd/>
            </a:ln>
          </p:spPr>
          <p:txBody>
            <a:bodyPr wrap="none" lIns="90000" tIns="46800" rIns="90000" bIns="46800" anchor="ctr"/>
            <a:lstStyle/>
            <a:p>
              <a:endParaRPr lang="en-GB" altLang="en-US"/>
            </a:p>
          </p:txBody>
        </p:sp>
        <p:sp>
          <p:nvSpPr>
            <p:cNvPr id="9226" name="Rectangle 197"/>
            <p:cNvSpPr>
              <a:spLocks noChangeAspect="1" noChangeArrowheads="1"/>
            </p:cNvSpPr>
            <p:nvPr/>
          </p:nvSpPr>
          <p:spPr bwMode="auto">
            <a:xfrm>
              <a:off x="69" y="623"/>
              <a:ext cx="102" cy="34"/>
            </a:xfrm>
            <a:prstGeom prst="rect">
              <a:avLst/>
            </a:prstGeom>
            <a:gradFill rotWithShape="1">
              <a:gsLst>
                <a:gs pos="0">
                  <a:schemeClr val="bg1"/>
                </a:gs>
                <a:gs pos="100000">
                  <a:srgbClr val="032850"/>
                </a:gs>
              </a:gsLst>
              <a:lin ang="0" scaled="1"/>
            </a:gradFill>
            <a:ln w="9525" algn="ctr">
              <a:noFill/>
              <a:miter lim="800000"/>
              <a:headEnd/>
              <a:tailEnd/>
            </a:ln>
          </p:spPr>
          <p:txBody>
            <a:bodyPr wrap="none" lIns="90000" tIns="46800" rIns="90000" bIns="46800" anchor="ctr"/>
            <a:lstStyle/>
            <a:p>
              <a:endParaRPr lang="en-GB" altLang="en-US"/>
            </a:p>
          </p:txBody>
        </p:sp>
        <p:sp>
          <p:nvSpPr>
            <p:cNvPr id="9227" name="Rectangle 198"/>
            <p:cNvSpPr>
              <a:spLocks noChangeAspect="1" noChangeArrowheads="1"/>
            </p:cNvSpPr>
            <p:nvPr/>
          </p:nvSpPr>
          <p:spPr bwMode="auto">
            <a:xfrm>
              <a:off x="259" y="646"/>
              <a:ext cx="5058" cy="11"/>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9228" name="Rectangle 199"/>
            <p:cNvSpPr>
              <a:spLocks noChangeAspect="1" noChangeArrowheads="1"/>
            </p:cNvSpPr>
            <p:nvPr/>
          </p:nvSpPr>
          <p:spPr bwMode="auto">
            <a:xfrm>
              <a:off x="261" y="657"/>
              <a:ext cx="462" cy="34"/>
            </a:xfrm>
            <a:prstGeom prst="rect">
              <a:avLst/>
            </a:prstGeom>
            <a:gradFill rotWithShape="1">
              <a:gsLst>
                <a:gs pos="0">
                  <a:srgbClr val="E1E1E1"/>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sp>
          <p:nvSpPr>
            <p:cNvPr id="9229" name="Rectangle 200"/>
            <p:cNvSpPr>
              <a:spLocks noChangeAspect="1" noChangeArrowheads="1"/>
            </p:cNvSpPr>
            <p:nvPr/>
          </p:nvSpPr>
          <p:spPr bwMode="auto">
            <a:xfrm>
              <a:off x="5296" y="646"/>
              <a:ext cx="908" cy="11"/>
            </a:xfrm>
            <a:prstGeom prst="rect">
              <a:avLst/>
            </a:prstGeom>
            <a:gradFill rotWithShape="1">
              <a:gsLst>
                <a:gs pos="0">
                  <a:srgbClr val="032850"/>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sp>
          <p:nvSpPr>
            <p:cNvPr id="9230" name="Rectangle 201"/>
            <p:cNvSpPr>
              <a:spLocks noChangeAspect="1" noChangeArrowheads="1"/>
            </p:cNvSpPr>
            <p:nvPr/>
          </p:nvSpPr>
          <p:spPr bwMode="auto">
            <a:xfrm>
              <a:off x="170" y="623"/>
              <a:ext cx="90" cy="34"/>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9231" name="Line 202"/>
            <p:cNvSpPr>
              <a:spLocks noChangeAspect="1" noChangeShapeType="1"/>
            </p:cNvSpPr>
            <p:nvPr/>
          </p:nvSpPr>
          <p:spPr bwMode="auto">
            <a:xfrm>
              <a:off x="250" y="329"/>
              <a:ext cx="0" cy="499"/>
            </a:xfrm>
            <a:prstGeom prst="line">
              <a:avLst/>
            </a:prstGeom>
            <a:noFill/>
            <a:ln w="6350">
              <a:solidFill>
                <a:schemeClr val="bg1"/>
              </a:solidFill>
              <a:round/>
              <a:headEnd/>
              <a:tailEnd/>
            </a:ln>
          </p:spPr>
          <p:txBody>
            <a:bodyPr wrap="none" lIns="90000" tIns="46800" rIns="90000" bIns="46800" anchor="ctr"/>
            <a:lstStyle/>
            <a:p>
              <a:endParaRPr lang="en-GB"/>
            </a:p>
          </p:txBody>
        </p:sp>
      </p:grpSp>
      <p:sp>
        <p:nvSpPr>
          <p:cNvPr id="9221" name="Rectangle 177"/>
          <p:cNvSpPr txBox="1">
            <a:spLocks noChangeArrowheads="1"/>
          </p:cNvSpPr>
          <p:nvPr/>
        </p:nvSpPr>
        <p:spPr bwMode="auto">
          <a:xfrm>
            <a:off x="558800" y="592138"/>
            <a:ext cx="8856663" cy="328612"/>
          </a:xfrm>
          <a:prstGeom prst="rect">
            <a:avLst/>
          </a:prstGeom>
          <a:noFill/>
          <a:ln w="9525">
            <a:noFill/>
            <a:miter lim="800000"/>
            <a:headEnd/>
            <a:tailEnd/>
          </a:ln>
        </p:spPr>
        <p:txBody>
          <a:bodyPr anchor="ctr"/>
          <a:lstStyle/>
          <a:p>
            <a:r>
              <a:rPr lang="en-GB" altLang="ja-JP" sz="2400" dirty="0" smtClean="0">
                <a:cs typeface="Arial" charset="0"/>
              </a:rPr>
              <a:t>Social Media</a:t>
            </a:r>
            <a:endParaRPr lang="en-GB" altLang="ja-JP" sz="2400" dirty="0">
              <a:cs typeface="Arial" charset="0"/>
            </a:endParaRPr>
          </a:p>
        </p:txBody>
      </p:sp>
      <p:sp>
        <p:nvSpPr>
          <p:cNvPr id="28" name="TextBox 27"/>
          <p:cNvSpPr txBox="1"/>
          <p:nvPr/>
        </p:nvSpPr>
        <p:spPr>
          <a:xfrm>
            <a:off x="539552" y="980728"/>
            <a:ext cx="7704856" cy="5170646"/>
          </a:xfrm>
          <a:prstGeom prst="rect">
            <a:avLst/>
          </a:prstGeom>
          <a:noFill/>
        </p:spPr>
        <p:txBody>
          <a:bodyPr wrap="square" rtlCol="0">
            <a:spAutoFit/>
          </a:bodyPr>
          <a:lstStyle/>
          <a:p>
            <a:endParaRPr lang="en-GB" sz="1400" dirty="0" smtClean="0"/>
          </a:p>
          <a:p>
            <a:endParaRPr lang="en-GB" sz="1400" dirty="0" smtClean="0"/>
          </a:p>
          <a:p>
            <a:endParaRPr lang="en-GB" sz="1400" dirty="0" smtClean="0"/>
          </a:p>
          <a:p>
            <a:r>
              <a:rPr lang="en-GB" sz="1600" dirty="0" smtClean="0"/>
              <a:t>We have refreshed ownership and approach to the use of LinkedIn.</a:t>
            </a:r>
          </a:p>
          <a:p>
            <a:endParaRPr lang="en-GB" sz="1600" dirty="0" smtClean="0"/>
          </a:p>
          <a:p>
            <a:r>
              <a:rPr lang="en-GB" sz="1600" dirty="0" smtClean="0"/>
              <a:t>We now focus less on our Group </a:t>
            </a:r>
          </a:p>
          <a:p>
            <a:endParaRPr lang="en-GB" sz="1600" dirty="0" smtClean="0"/>
          </a:p>
          <a:p>
            <a:r>
              <a:rPr lang="en-GB" sz="1600" dirty="0" smtClean="0"/>
              <a:t>We now more actively post and promote events</a:t>
            </a:r>
          </a:p>
          <a:p>
            <a:endParaRPr lang="en-GB" sz="1600" dirty="0" smtClean="0"/>
          </a:p>
          <a:p>
            <a:r>
              <a:rPr lang="en-GB" sz="1600" dirty="0" smtClean="0"/>
              <a:t>Since September 2018 we have increased  followers from </a:t>
            </a:r>
            <a:r>
              <a:rPr lang="en-GB" sz="1600" b="1" dirty="0" smtClean="0"/>
              <a:t>730</a:t>
            </a:r>
            <a:r>
              <a:rPr lang="en-GB" sz="1600" dirty="0" smtClean="0"/>
              <a:t> to </a:t>
            </a:r>
            <a:r>
              <a:rPr lang="en-GB" sz="1600" b="1" dirty="0" smtClean="0"/>
              <a:t>866</a:t>
            </a:r>
          </a:p>
          <a:p>
            <a:endParaRPr lang="en-GB" sz="1600" dirty="0" smtClean="0"/>
          </a:p>
          <a:p>
            <a:r>
              <a:rPr lang="en-GB" sz="1600" dirty="0" smtClean="0"/>
              <a:t>Our target is 2000 members by this time next year</a:t>
            </a:r>
          </a:p>
          <a:p>
            <a:endParaRPr lang="en-GB" sz="1600" dirty="0" smtClean="0"/>
          </a:p>
          <a:p>
            <a:r>
              <a:rPr lang="en-GB" sz="1600" dirty="0" smtClean="0"/>
              <a:t>We average</a:t>
            </a:r>
            <a:r>
              <a:rPr lang="en-GB" sz="1600" b="1" dirty="0" smtClean="0"/>
              <a:t> 10 </a:t>
            </a:r>
            <a:r>
              <a:rPr lang="en-GB" sz="1600" dirty="0" smtClean="0"/>
              <a:t>new LinkedIn members following every post</a:t>
            </a:r>
          </a:p>
          <a:p>
            <a:endParaRPr lang="en-GB" sz="1600" dirty="0"/>
          </a:p>
          <a:p>
            <a:r>
              <a:rPr lang="en-GB" sz="1600" dirty="0"/>
              <a:t>Our opportunity is to convert these populations into formally joining the Institute and initiatives are underway to focus on this critical activity.</a:t>
            </a:r>
          </a:p>
          <a:p>
            <a:endParaRPr lang="en-GB" sz="1600" dirty="0" smtClean="0"/>
          </a:p>
          <a:p>
            <a:endParaRPr lang="en-GB" sz="1600" dirty="0" smtClean="0"/>
          </a:p>
          <a:p>
            <a:endParaRPr lang="en-GB" sz="1600" dirty="0" smtClean="0"/>
          </a:p>
          <a:p>
            <a:endParaRPr lang="en-GB" sz="16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ubtitle 2"/>
          <p:cNvSpPr>
            <a:spLocks noGrp="1"/>
          </p:cNvSpPr>
          <p:nvPr>
            <p:ph type="subTitle" idx="1"/>
          </p:nvPr>
        </p:nvSpPr>
        <p:spPr>
          <a:xfrm>
            <a:off x="1331913" y="1125538"/>
            <a:ext cx="6400800" cy="4607718"/>
          </a:xfrm>
        </p:spPr>
        <p:txBody>
          <a:bodyPr/>
          <a:lstStyle/>
          <a:p>
            <a:pPr marL="285750" indent="-285750" algn="l" eaLnBrk="1" hangingPunct="1">
              <a:defRPr/>
            </a:pPr>
            <a:r>
              <a:rPr kumimoji="1" lang="en-GB" altLang="en-US" sz="1600" dirty="0" smtClean="0">
                <a:solidFill>
                  <a:schemeClr val="tx1"/>
                </a:solidFill>
                <a:ea typeface="ＭＳ Ｐゴシック" pitchFamily="50" charset="-128"/>
              </a:rPr>
              <a:t>We are the only professional Institute which is dedicated to and focussed</a:t>
            </a:r>
          </a:p>
          <a:p>
            <a:pPr marL="285750" indent="-285750" algn="l" eaLnBrk="1" hangingPunct="1">
              <a:defRPr/>
            </a:pPr>
            <a:r>
              <a:rPr kumimoji="1" lang="en-GB" altLang="en-US" sz="1600" dirty="0" smtClean="0">
                <a:solidFill>
                  <a:schemeClr val="tx1"/>
                </a:solidFill>
                <a:ea typeface="ＭＳ Ｐゴシック" pitchFamily="50" charset="-128"/>
              </a:rPr>
              <a:t>solely on operational risk.</a:t>
            </a:r>
          </a:p>
          <a:p>
            <a:pPr marL="285750" indent="-285750" algn="l" eaLnBrk="1" hangingPunct="1">
              <a:defRPr/>
            </a:pPr>
            <a:endParaRPr kumimoji="1" lang="en-GB" altLang="en-US" sz="1600" dirty="0" smtClean="0">
              <a:solidFill>
                <a:schemeClr val="tx1"/>
              </a:solidFill>
              <a:ea typeface="ＭＳ Ｐゴシック" pitchFamily="50" charset="-128"/>
            </a:endParaRPr>
          </a:p>
          <a:p>
            <a:pPr marL="285750" indent="-285750" algn="l" eaLnBrk="1" hangingPunct="1">
              <a:defRPr/>
            </a:pPr>
            <a:r>
              <a:rPr kumimoji="1" lang="en-GB" altLang="en-US" sz="1600" dirty="0" smtClean="0">
                <a:solidFill>
                  <a:schemeClr val="tx1"/>
                </a:solidFill>
                <a:ea typeface="ＭＳ Ｐゴシック" pitchFamily="50" charset="-128"/>
              </a:rPr>
              <a:t>We consider that the discipline of operational risk holistically brings</a:t>
            </a:r>
          </a:p>
          <a:p>
            <a:pPr marL="285750" indent="-285750" algn="l" eaLnBrk="1" hangingPunct="1">
              <a:defRPr/>
            </a:pPr>
            <a:r>
              <a:rPr kumimoji="1" lang="en-GB" altLang="en-US" sz="1600" dirty="0" smtClean="0">
                <a:solidFill>
                  <a:schemeClr val="tx1"/>
                </a:solidFill>
                <a:ea typeface="ＭＳ Ｐゴシック" pitchFamily="50" charset="-128"/>
              </a:rPr>
              <a:t>together the individual specialism's involved in managing operational risk:</a:t>
            </a:r>
          </a:p>
          <a:p>
            <a:pPr marL="285750" indent="-285750" algn="l" eaLnBrk="1" hangingPunct="1">
              <a:defRPr/>
            </a:pPr>
            <a:r>
              <a:rPr kumimoji="1" lang="en-GB" altLang="en-US" sz="1600" dirty="0" smtClean="0">
                <a:solidFill>
                  <a:schemeClr val="tx1"/>
                </a:solidFill>
                <a:ea typeface="ＭＳ Ｐゴシック" pitchFamily="50" charset="-128"/>
              </a:rPr>
              <a:t>cybercrime, business resilience, information security, culture and conduct</a:t>
            </a:r>
          </a:p>
          <a:p>
            <a:pPr marL="285750" indent="-285750" algn="l" eaLnBrk="1" hangingPunct="1">
              <a:defRPr/>
            </a:pPr>
            <a:r>
              <a:rPr kumimoji="1" lang="en-GB" altLang="en-US" sz="1600" dirty="0" smtClean="0">
                <a:solidFill>
                  <a:schemeClr val="tx1"/>
                </a:solidFill>
                <a:ea typeface="ＭＳ Ｐゴシック" pitchFamily="50" charset="-128"/>
              </a:rPr>
              <a:t>to name only a few.</a:t>
            </a:r>
          </a:p>
          <a:p>
            <a:pPr marL="285750" indent="-285750" algn="l" eaLnBrk="1" hangingPunct="1">
              <a:defRPr/>
            </a:pPr>
            <a:endParaRPr kumimoji="1" lang="en-GB" altLang="en-US" sz="1600" dirty="0" smtClean="0">
              <a:solidFill>
                <a:schemeClr val="tx1"/>
              </a:solidFill>
              <a:ea typeface="ＭＳ Ｐゴシック" pitchFamily="50" charset="-128"/>
            </a:endParaRPr>
          </a:p>
          <a:p>
            <a:pPr marL="285750" indent="-285750" algn="l" eaLnBrk="1" hangingPunct="1">
              <a:defRPr/>
            </a:pPr>
            <a:r>
              <a:rPr kumimoji="1" lang="en-GB" altLang="en-US" sz="1600" dirty="0" smtClean="0">
                <a:solidFill>
                  <a:schemeClr val="tx1"/>
                </a:solidFill>
                <a:ea typeface="ＭＳ Ｐゴシック" pitchFamily="50" charset="-128"/>
              </a:rPr>
              <a:t>The discipline of operational risk captures the operational and people</a:t>
            </a:r>
          </a:p>
          <a:p>
            <a:pPr marL="285750" indent="-285750" algn="l" eaLnBrk="1" hangingPunct="1">
              <a:defRPr/>
            </a:pPr>
            <a:r>
              <a:rPr kumimoji="1" lang="en-GB" altLang="en-US" sz="1600" dirty="0" smtClean="0">
                <a:solidFill>
                  <a:schemeClr val="tx1"/>
                </a:solidFill>
                <a:ea typeface="ＭＳ Ｐゴシック" pitchFamily="50" charset="-128"/>
              </a:rPr>
              <a:t>aspects of compliance, credit, market and model risks.</a:t>
            </a:r>
          </a:p>
          <a:p>
            <a:pPr marL="285750" indent="-285750" algn="l" eaLnBrk="1" hangingPunct="1">
              <a:defRPr/>
            </a:pPr>
            <a:endParaRPr kumimoji="1" lang="en-GB" altLang="en-US" sz="1600" dirty="0" smtClean="0">
              <a:solidFill>
                <a:schemeClr val="tx1"/>
              </a:solidFill>
              <a:ea typeface="ＭＳ Ｐゴシック" pitchFamily="50" charset="-128"/>
            </a:endParaRPr>
          </a:p>
          <a:p>
            <a:pPr marL="285750" indent="-285750" algn="l" eaLnBrk="1" hangingPunct="1">
              <a:defRPr/>
            </a:pPr>
            <a:r>
              <a:rPr kumimoji="1" lang="en-GB" altLang="en-US" sz="1600" dirty="0" smtClean="0">
                <a:solidFill>
                  <a:schemeClr val="tx1"/>
                </a:solidFill>
                <a:ea typeface="ＭＳ Ｐゴシック" pitchFamily="50" charset="-128"/>
              </a:rPr>
              <a:t>We believe that the operational risk professional not only needs</a:t>
            </a:r>
          </a:p>
          <a:p>
            <a:pPr marL="285750" indent="-285750" algn="l" eaLnBrk="1" hangingPunct="1">
              <a:defRPr/>
            </a:pPr>
            <a:r>
              <a:rPr kumimoji="1" lang="en-GB" altLang="en-US" sz="1600" dirty="0" smtClean="0">
                <a:solidFill>
                  <a:schemeClr val="tx1"/>
                </a:solidFill>
                <a:ea typeface="ＭＳ Ｐゴシック" pitchFamily="50" charset="-128"/>
              </a:rPr>
              <a:t>a robust toolkit of techniques and methodologies but a much wider skill set</a:t>
            </a:r>
          </a:p>
          <a:p>
            <a:pPr marL="285750" indent="-285750" algn="l" eaLnBrk="1" hangingPunct="1">
              <a:defRPr/>
            </a:pPr>
            <a:r>
              <a:rPr kumimoji="1" lang="en-GB" altLang="en-US" sz="1600" dirty="0" smtClean="0">
                <a:solidFill>
                  <a:schemeClr val="tx1"/>
                </a:solidFill>
                <a:ea typeface="ＭＳ Ｐゴシック" pitchFamily="50" charset="-128"/>
              </a:rPr>
              <a:t>covering; people, data, context and environment, business practices and</a:t>
            </a:r>
          </a:p>
          <a:p>
            <a:pPr marL="285750" indent="-285750" algn="l" eaLnBrk="1" hangingPunct="1">
              <a:defRPr/>
            </a:pPr>
            <a:r>
              <a:rPr kumimoji="1" lang="en-GB" altLang="en-US" sz="1600" dirty="0" smtClean="0">
                <a:solidFill>
                  <a:schemeClr val="tx1"/>
                </a:solidFill>
                <a:ea typeface="ＭＳ Ｐゴシック" pitchFamily="50" charset="-128"/>
              </a:rPr>
              <a:t>culture. </a:t>
            </a:r>
            <a:endParaRPr kumimoji="1" lang="en-GB" altLang="en-US" sz="1600" dirty="0" smtClean="0">
              <a:solidFill>
                <a:srgbClr val="0070C0"/>
              </a:solidFill>
              <a:ea typeface="ＭＳ Ｐゴシック" pitchFamily="50" charset="-128"/>
            </a:endParaRPr>
          </a:p>
        </p:txBody>
      </p:sp>
      <p:grpSp>
        <p:nvGrpSpPr>
          <p:cNvPr id="8195" name="Group 165"/>
          <p:cNvGrpSpPr>
            <a:grpSpLocks noChangeAspect="1"/>
          </p:cNvGrpSpPr>
          <p:nvPr/>
        </p:nvGrpSpPr>
        <p:grpSpPr bwMode="auto">
          <a:xfrm>
            <a:off x="92075" y="4843463"/>
            <a:ext cx="8791575" cy="1666875"/>
            <a:chOff x="483" y="3413"/>
            <a:chExt cx="5538" cy="1050"/>
          </a:xfrm>
        </p:grpSpPr>
        <p:sp>
          <p:nvSpPr>
            <p:cNvPr id="8208" name="Rectangle 143"/>
            <p:cNvSpPr>
              <a:spLocks noChangeAspect="1" noChangeArrowheads="1"/>
            </p:cNvSpPr>
            <p:nvPr/>
          </p:nvSpPr>
          <p:spPr bwMode="auto">
            <a:xfrm rot="10800000">
              <a:off x="5703" y="4139"/>
              <a:ext cx="91" cy="324"/>
            </a:xfrm>
            <a:prstGeom prst="rect">
              <a:avLst/>
            </a:prstGeom>
            <a:gradFill rotWithShape="1">
              <a:gsLst>
                <a:gs pos="0">
                  <a:schemeClr val="bg1"/>
                </a:gs>
                <a:gs pos="100000">
                  <a:srgbClr val="032850"/>
                </a:gs>
              </a:gsLst>
              <a:lin ang="5400000" scaled="1"/>
            </a:gradFill>
            <a:ln w="9525" algn="ctr">
              <a:noFill/>
              <a:miter lim="800000"/>
              <a:headEnd/>
              <a:tailEnd/>
            </a:ln>
          </p:spPr>
          <p:txBody>
            <a:bodyPr wrap="none" lIns="90000" tIns="46800" rIns="90000" bIns="46800" anchor="ctr"/>
            <a:lstStyle/>
            <a:p>
              <a:endParaRPr lang="en-GB" altLang="en-US"/>
            </a:p>
          </p:txBody>
        </p:sp>
        <p:sp>
          <p:nvSpPr>
            <p:cNvPr id="8209" name="Rectangle 144"/>
            <p:cNvSpPr>
              <a:spLocks noChangeAspect="1" noChangeArrowheads="1"/>
            </p:cNvSpPr>
            <p:nvPr/>
          </p:nvSpPr>
          <p:spPr bwMode="auto">
            <a:xfrm rot="10800000">
              <a:off x="5703" y="3457"/>
              <a:ext cx="91" cy="546"/>
            </a:xfrm>
            <a:prstGeom prst="rect">
              <a:avLst/>
            </a:prstGeom>
            <a:gradFill rotWithShape="1">
              <a:gsLst>
                <a:gs pos="0">
                  <a:srgbClr val="032850"/>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8210" name="Rectangle 145"/>
            <p:cNvSpPr>
              <a:spLocks noChangeAspect="1" noChangeArrowheads="1"/>
            </p:cNvSpPr>
            <p:nvPr/>
          </p:nvSpPr>
          <p:spPr bwMode="auto">
            <a:xfrm rot="10800000">
              <a:off x="5613" y="3457"/>
              <a:ext cx="90" cy="591"/>
            </a:xfrm>
            <a:prstGeom prst="rect">
              <a:avLst/>
            </a:prstGeom>
            <a:gradFill rotWithShape="1">
              <a:gsLst>
                <a:gs pos="0">
                  <a:srgbClr val="E1E1E1"/>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8211" name="Rectangle 146"/>
            <p:cNvSpPr>
              <a:spLocks noChangeAspect="1" noChangeArrowheads="1"/>
            </p:cNvSpPr>
            <p:nvPr/>
          </p:nvSpPr>
          <p:spPr bwMode="auto">
            <a:xfrm rot="10800000">
              <a:off x="5613" y="4139"/>
              <a:ext cx="90" cy="242"/>
            </a:xfrm>
            <a:prstGeom prst="rect">
              <a:avLst/>
            </a:prstGeom>
            <a:gradFill rotWithShape="1">
              <a:gsLst>
                <a:gs pos="0">
                  <a:schemeClr val="bg1"/>
                </a:gs>
                <a:gs pos="100000">
                  <a:srgbClr val="E1E1E1"/>
                </a:gs>
              </a:gsLst>
              <a:lin ang="5400000" scaled="1"/>
            </a:gradFill>
            <a:ln w="9525" algn="ctr">
              <a:noFill/>
              <a:miter lim="800000"/>
              <a:headEnd/>
              <a:tailEnd/>
            </a:ln>
          </p:spPr>
          <p:txBody>
            <a:bodyPr wrap="none" lIns="90000" tIns="46800" rIns="90000" bIns="46800" anchor="ctr"/>
            <a:lstStyle/>
            <a:p>
              <a:endParaRPr lang="en-GB" altLang="en-US"/>
            </a:p>
          </p:txBody>
        </p:sp>
        <p:sp>
          <p:nvSpPr>
            <p:cNvPr id="8212" name="Rectangle 147"/>
            <p:cNvSpPr>
              <a:spLocks noChangeAspect="1" noChangeArrowheads="1"/>
            </p:cNvSpPr>
            <p:nvPr/>
          </p:nvSpPr>
          <p:spPr bwMode="auto">
            <a:xfrm rot="10800000">
              <a:off x="5794" y="3979"/>
              <a:ext cx="227" cy="80"/>
            </a:xfrm>
            <a:prstGeom prst="rect">
              <a:avLst/>
            </a:prstGeom>
            <a:gradFill rotWithShape="1">
              <a:gsLst>
                <a:gs pos="0">
                  <a:schemeClr val="bg1"/>
                </a:gs>
                <a:gs pos="100000">
                  <a:srgbClr val="032850"/>
                </a:gs>
              </a:gsLst>
              <a:lin ang="0" scaled="1"/>
            </a:gradFill>
            <a:ln w="9525" algn="ctr">
              <a:noFill/>
              <a:miter lim="800000"/>
              <a:headEnd/>
              <a:tailEnd/>
            </a:ln>
          </p:spPr>
          <p:txBody>
            <a:bodyPr wrap="none" lIns="90000" tIns="46800" rIns="90000" bIns="46800" anchor="ctr"/>
            <a:lstStyle/>
            <a:p>
              <a:endParaRPr lang="en-GB" altLang="en-US"/>
            </a:p>
          </p:txBody>
        </p:sp>
        <p:sp>
          <p:nvSpPr>
            <p:cNvPr id="8213" name="Rectangle 149"/>
            <p:cNvSpPr>
              <a:spLocks noChangeAspect="1" noChangeArrowheads="1"/>
            </p:cNvSpPr>
            <p:nvPr/>
          </p:nvSpPr>
          <p:spPr bwMode="auto">
            <a:xfrm rot="10800000">
              <a:off x="4615" y="4048"/>
              <a:ext cx="1088" cy="91"/>
            </a:xfrm>
            <a:prstGeom prst="rect">
              <a:avLst/>
            </a:prstGeom>
            <a:gradFill rotWithShape="1">
              <a:gsLst>
                <a:gs pos="0">
                  <a:srgbClr val="E1E1E1"/>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sp>
          <p:nvSpPr>
            <p:cNvPr id="8214" name="Rectangle 151"/>
            <p:cNvSpPr>
              <a:spLocks noChangeAspect="1" noChangeArrowheads="1"/>
            </p:cNvSpPr>
            <p:nvPr/>
          </p:nvSpPr>
          <p:spPr bwMode="auto">
            <a:xfrm rot="10800000">
              <a:off x="5703" y="4003"/>
              <a:ext cx="91" cy="136"/>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8215" name="Line 152"/>
            <p:cNvSpPr>
              <a:spLocks noChangeAspect="1" noChangeShapeType="1"/>
            </p:cNvSpPr>
            <p:nvPr/>
          </p:nvSpPr>
          <p:spPr bwMode="auto">
            <a:xfrm rot="10800000">
              <a:off x="5744" y="3413"/>
              <a:ext cx="0" cy="1049"/>
            </a:xfrm>
            <a:prstGeom prst="line">
              <a:avLst/>
            </a:prstGeom>
            <a:noFill/>
            <a:ln w="6350">
              <a:solidFill>
                <a:schemeClr val="bg1"/>
              </a:solidFill>
              <a:round/>
              <a:headEnd/>
              <a:tailEnd/>
            </a:ln>
          </p:spPr>
          <p:txBody>
            <a:bodyPr wrap="none" lIns="90000" tIns="46800" rIns="90000" bIns="46800" anchor="ctr"/>
            <a:lstStyle/>
            <a:p>
              <a:endParaRPr lang="en-GB"/>
            </a:p>
          </p:txBody>
        </p:sp>
        <p:sp>
          <p:nvSpPr>
            <p:cNvPr id="8216" name="Rectangle 160"/>
            <p:cNvSpPr>
              <a:spLocks noChangeAspect="1" noChangeArrowheads="1"/>
            </p:cNvSpPr>
            <p:nvPr/>
          </p:nvSpPr>
          <p:spPr bwMode="auto">
            <a:xfrm rot="10800000">
              <a:off x="714" y="4048"/>
              <a:ext cx="4989" cy="11"/>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8217" name="Rectangle 162"/>
            <p:cNvSpPr>
              <a:spLocks noChangeAspect="1" noChangeArrowheads="1"/>
            </p:cNvSpPr>
            <p:nvPr/>
          </p:nvSpPr>
          <p:spPr bwMode="auto">
            <a:xfrm rot="10800000">
              <a:off x="483" y="4048"/>
              <a:ext cx="908" cy="11"/>
            </a:xfrm>
            <a:prstGeom prst="rect">
              <a:avLst/>
            </a:prstGeom>
            <a:gradFill rotWithShape="1">
              <a:gsLst>
                <a:gs pos="0">
                  <a:srgbClr val="032850"/>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grpSp>
      <p:grpSp>
        <p:nvGrpSpPr>
          <p:cNvPr id="8196" name="Group 192"/>
          <p:cNvGrpSpPr>
            <a:grpSpLocks noChangeAspect="1"/>
          </p:cNvGrpSpPr>
          <p:nvPr/>
        </p:nvGrpSpPr>
        <p:grpSpPr bwMode="auto">
          <a:xfrm>
            <a:off x="109538" y="406400"/>
            <a:ext cx="9739312" cy="865188"/>
            <a:chOff x="69" y="283"/>
            <a:chExt cx="6135" cy="545"/>
          </a:xfrm>
        </p:grpSpPr>
        <p:sp>
          <p:nvSpPr>
            <p:cNvPr id="8198" name="Rectangle 193"/>
            <p:cNvSpPr>
              <a:spLocks noChangeAspect="1" noChangeArrowheads="1"/>
            </p:cNvSpPr>
            <p:nvPr/>
          </p:nvSpPr>
          <p:spPr bwMode="auto">
            <a:xfrm rot="10800000">
              <a:off x="211" y="655"/>
              <a:ext cx="50" cy="173"/>
            </a:xfrm>
            <a:prstGeom prst="rect">
              <a:avLst/>
            </a:prstGeom>
            <a:gradFill rotWithShape="1">
              <a:gsLst>
                <a:gs pos="0">
                  <a:schemeClr val="bg1"/>
                </a:gs>
                <a:gs pos="100000">
                  <a:srgbClr val="032850"/>
                </a:gs>
              </a:gsLst>
              <a:lin ang="5400000" scaled="1"/>
            </a:gradFill>
            <a:ln w="9525" algn="ctr">
              <a:noFill/>
              <a:miter lim="800000"/>
              <a:headEnd/>
              <a:tailEnd/>
            </a:ln>
          </p:spPr>
          <p:txBody>
            <a:bodyPr wrap="none" lIns="90000" tIns="46800" rIns="90000" bIns="46800" anchor="ctr"/>
            <a:lstStyle/>
            <a:p>
              <a:endParaRPr lang="en-GB" altLang="en-US"/>
            </a:p>
          </p:txBody>
        </p:sp>
        <p:sp>
          <p:nvSpPr>
            <p:cNvPr id="8199" name="Rectangle 194"/>
            <p:cNvSpPr>
              <a:spLocks noChangeAspect="1" noChangeArrowheads="1"/>
            </p:cNvSpPr>
            <p:nvPr/>
          </p:nvSpPr>
          <p:spPr bwMode="auto">
            <a:xfrm rot="10800000">
              <a:off x="210" y="283"/>
              <a:ext cx="50" cy="342"/>
            </a:xfrm>
            <a:prstGeom prst="rect">
              <a:avLst/>
            </a:prstGeom>
            <a:gradFill rotWithShape="1">
              <a:gsLst>
                <a:gs pos="0">
                  <a:srgbClr val="032850"/>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8200" name="Rectangle 195"/>
            <p:cNvSpPr>
              <a:spLocks noChangeAspect="1" noChangeArrowheads="1"/>
            </p:cNvSpPr>
            <p:nvPr/>
          </p:nvSpPr>
          <p:spPr bwMode="auto">
            <a:xfrm rot="10800000">
              <a:off x="261" y="283"/>
              <a:ext cx="34" cy="363"/>
            </a:xfrm>
            <a:prstGeom prst="rect">
              <a:avLst/>
            </a:prstGeom>
            <a:gradFill rotWithShape="1">
              <a:gsLst>
                <a:gs pos="0">
                  <a:srgbClr val="E1E1E1"/>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8201" name="Rectangle 196"/>
            <p:cNvSpPr>
              <a:spLocks noChangeAspect="1" noChangeArrowheads="1"/>
            </p:cNvSpPr>
            <p:nvPr/>
          </p:nvSpPr>
          <p:spPr bwMode="auto">
            <a:xfrm rot="10800000">
              <a:off x="261" y="690"/>
              <a:ext cx="34" cy="138"/>
            </a:xfrm>
            <a:prstGeom prst="rect">
              <a:avLst/>
            </a:prstGeom>
            <a:gradFill rotWithShape="1">
              <a:gsLst>
                <a:gs pos="0">
                  <a:schemeClr val="bg1"/>
                </a:gs>
                <a:gs pos="100000">
                  <a:srgbClr val="E1E1E1"/>
                </a:gs>
              </a:gsLst>
              <a:lin ang="5400000" scaled="1"/>
            </a:gradFill>
            <a:ln w="9525" algn="ctr">
              <a:noFill/>
              <a:miter lim="800000"/>
              <a:headEnd/>
              <a:tailEnd/>
            </a:ln>
          </p:spPr>
          <p:txBody>
            <a:bodyPr wrap="none" lIns="90000" tIns="46800" rIns="90000" bIns="46800" anchor="ctr"/>
            <a:lstStyle/>
            <a:p>
              <a:endParaRPr lang="en-GB" altLang="en-US"/>
            </a:p>
          </p:txBody>
        </p:sp>
        <p:sp>
          <p:nvSpPr>
            <p:cNvPr id="8202" name="Rectangle 197"/>
            <p:cNvSpPr>
              <a:spLocks noChangeAspect="1" noChangeArrowheads="1"/>
            </p:cNvSpPr>
            <p:nvPr/>
          </p:nvSpPr>
          <p:spPr bwMode="auto">
            <a:xfrm>
              <a:off x="69" y="623"/>
              <a:ext cx="102" cy="34"/>
            </a:xfrm>
            <a:prstGeom prst="rect">
              <a:avLst/>
            </a:prstGeom>
            <a:gradFill rotWithShape="1">
              <a:gsLst>
                <a:gs pos="0">
                  <a:schemeClr val="bg1"/>
                </a:gs>
                <a:gs pos="100000">
                  <a:srgbClr val="032850"/>
                </a:gs>
              </a:gsLst>
              <a:lin ang="0" scaled="1"/>
            </a:gradFill>
            <a:ln w="9525" algn="ctr">
              <a:noFill/>
              <a:miter lim="800000"/>
              <a:headEnd/>
              <a:tailEnd/>
            </a:ln>
          </p:spPr>
          <p:txBody>
            <a:bodyPr wrap="none" lIns="90000" tIns="46800" rIns="90000" bIns="46800" anchor="ctr"/>
            <a:lstStyle/>
            <a:p>
              <a:endParaRPr lang="en-GB" altLang="en-US"/>
            </a:p>
          </p:txBody>
        </p:sp>
        <p:sp>
          <p:nvSpPr>
            <p:cNvPr id="8203" name="Rectangle 198"/>
            <p:cNvSpPr>
              <a:spLocks noChangeAspect="1" noChangeArrowheads="1"/>
            </p:cNvSpPr>
            <p:nvPr/>
          </p:nvSpPr>
          <p:spPr bwMode="auto">
            <a:xfrm>
              <a:off x="259" y="646"/>
              <a:ext cx="5058" cy="11"/>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8204" name="Rectangle 199"/>
            <p:cNvSpPr>
              <a:spLocks noChangeAspect="1" noChangeArrowheads="1"/>
            </p:cNvSpPr>
            <p:nvPr/>
          </p:nvSpPr>
          <p:spPr bwMode="auto">
            <a:xfrm>
              <a:off x="261" y="657"/>
              <a:ext cx="462" cy="34"/>
            </a:xfrm>
            <a:prstGeom prst="rect">
              <a:avLst/>
            </a:prstGeom>
            <a:gradFill rotWithShape="1">
              <a:gsLst>
                <a:gs pos="0">
                  <a:srgbClr val="E1E1E1"/>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sp>
          <p:nvSpPr>
            <p:cNvPr id="8205" name="Rectangle 200"/>
            <p:cNvSpPr>
              <a:spLocks noChangeAspect="1" noChangeArrowheads="1"/>
            </p:cNvSpPr>
            <p:nvPr/>
          </p:nvSpPr>
          <p:spPr bwMode="auto">
            <a:xfrm>
              <a:off x="5296" y="646"/>
              <a:ext cx="908" cy="11"/>
            </a:xfrm>
            <a:prstGeom prst="rect">
              <a:avLst/>
            </a:prstGeom>
            <a:gradFill rotWithShape="1">
              <a:gsLst>
                <a:gs pos="0">
                  <a:srgbClr val="032850"/>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sp>
          <p:nvSpPr>
            <p:cNvPr id="8206" name="Rectangle 201"/>
            <p:cNvSpPr>
              <a:spLocks noChangeAspect="1" noChangeArrowheads="1"/>
            </p:cNvSpPr>
            <p:nvPr/>
          </p:nvSpPr>
          <p:spPr bwMode="auto">
            <a:xfrm>
              <a:off x="170" y="623"/>
              <a:ext cx="90" cy="34"/>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8207" name="Line 202"/>
            <p:cNvSpPr>
              <a:spLocks noChangeAspect="1" noChangeShapeType="1"/>
            </p:cNvSpPr>
            <p:nvPr/>
          </p:nvSpPr>
          <p:spPr bwMode="auto">
            <a:xfrm>
              <a:off x="250" y="329"/>
              <a:ext cx="0" cy="499"/>
            </a:xfrm>
            <a:prstGeom prst="line">
              <a:avLst/>
            </a:prstGeom>
            <a:noFill/>
            <a:ln w="6350">
              <a:solidFill>
                <a:schemeClr val="bg1"/>
              </a:solidFill>
              <a:round/>
              <a:headEnd/>
              <a:tailEnd/>
            </a:ln>
          </p:spPr>
          <p:txBody>
            <a:bodyPr wrap="none" lIns="90000" tIns="46800" rIns="90000" bIns="46800" anchor="ctr"/>
            <a:lstStyle/>
            <a:p>
              <a:endParaRPr lang="en-GB"/>
            </a:p>
          </p:txBody>
        </p:sp>
      </p:grpSp>
      <p:sp>
        <p:nvSpPr>
          <p:cNvPr id="8197" name="Rectangle 177"/>
          <p:cNvSpPr txBox="1">
            <a:spLocks noChangeArrowheads="1"/>
          </p:cNvSpPr>
          <p:nvPr/>
        </p:nvSpPr>
        <p:spPr bwMode="auto">
          <a:xfrm>
            <a:off x="558800" y="592138"/>
            <a:ext cx="8856663" cy="328612"/>
          </a:xfrm>
          <a:prstGeom prst="rect">
            <a:avLst/>
          </a:prstGeom>
          <a:noFill/>
          <a:ln w="9525">
            <a:noFill/>
            <a:miter lim="800000"/>
            <a:headEnd/>
            <a:tailEnd/>
          </a:ln>
        </p:spPr>
        <p:txBody>
          <a:bodyPr anchor="ctr"/>
          <a:lstStyle/>
          <a:p>
            <a:r>
              <a:rPr lang="en-GB" altLang="ja-JP" sz="2400" dirty="0" smtClean="0">
                <a:cs typeface="Arial" charset="0"/>
              </a:rPr>
              <a:t>What makes us unique?</a:t>
            </a:r>
            <a:endParaRPr lang="en-GB" altLang="ja-JP" sz="2400" dirty="0">
              <a:cs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67544" y="188640"/>
            <a:ext cx="8229600" cy="1143000"/>
          </a:xfrm>
        </p:spPr>
        <p:txBody>
          <a:bodyPr/>
          <a:lstStyle/>
          <a:p>
            <a:pPr algn="l"/>
            <a:r>
              <a:rPr lang="en-GB" sz="2400" dirty="0" smtClean="0"/>
              <a:t>Where do we stand today?</a:t>
            </a:r>
          </a:p>
        </p:txBody>
      </p:sp>
      <p:graphicFrame>
        <p:nvGraphicFramePr>
          <p:cNvPr id="3" name="Table 2"/>
          <p:cNvGraphicFramePr>
            <a:graphicFrameLocks noGrp="1"/>
          </p:cNvGraphicFramePr>
          <p:nvPr/>
        </p:nvGraphicFramePr>
        <p:xfrm>
          <a:off x="1042988" y="1484784"/>
          <a:ext cx="7200800" cy="4032448"/>
        </p:xfrm>
        <a:graphic>
          <a:graphicData uri="http://schemas.openxmlformats.org/drawingml/2006/table">
            <a:tbl>
              <a:tblPr/>
              <a:tblGrid>
                <a:gridCol w="1422380"/>
                <a:gridCol w="4104160"/>
                <a:gridCol w="711190"/>
                <a:gridCol w="963070"/>
              </a:tblGrid>
              <a:tr h="845329">
                <a:tc>
                  <a:txBody>
                    <a:bodyPr/>
                    <a:lstStyle/>
                    <a:p>
                      <a:pPr algn="ctr" fontAlgn="ctr"/>
                      <a:r>
                        <a:rPr lang="en-GB" sz="1100" b="1" i="0" u="none" strike="noStrike" dirty="0">
                          <a:solidFill>
                            <a:srgbClr val="FFFFFF"/>
                          </a:solidFill>
                          <a:latin typeface="Calibri"/>
                        </a:rPr>
                        <a:t>Relevance</a:t>
                      </a:r>
                    </a:p>
                  </a:txBody>
                  <a:tcPr marL="9407" marR="9407" marT="9407" marB="0" anchor="ctr">
                    <a:lnL>
                      <a:noFill/>
                    </a:lnL>
                    <a:lnR>
                      <a:noFill/>
                    </a:lnR>
                    <a:lnT>
                      <a:noFill/>
                    </a:lnT>
                    <a:lnB>
                      <a:noFill/>
                    </a:lnB>
                    <a:solidFill>
                      <a:srgbClr val="000000"/>
                    </a:solidFill>
                  </a:tcPr>
                </a:tc>
                <a:tc>
                  <a:txBody>
                    <a:bodyPr/>
                    <a:lstStyle/>
                    <a:p>
                      <a:pPr algn="l" fontAlgn="ctr"/>
                      <a:r>
                        <a:rPr lang="en-GB" sz="1100" b="1" i="0" u="none" strike="noStrike">
                          <a:solidFill>
                            <a:srgbClr val="000000"/>
                          </a:solidFill>
                          <a:latin typeface="Calibri"/>
                        </a:rPr>
                        <a:t>We are as relevant today as we were in 2004. Our USP remains. We are the only Institute specifically focussed on Operational Risk.</a:t>
                      </a:r>
                    </a:p>
                  </a:txBody>
                  <a:tcPr marL="9407" marR="9407" marT="9407" marB="0" anchor="ctr">
                    <a:lnL>
                      <a:noFill/>
                    </a:lnL>
                    <a:lnR>
                      <a:noFill/>
                    </a:lnR>
                    <a:lnT>
                      <a:noFill/>
                    </a:lnT>
                    <a:lnB>
                      <a:noFill/>
                    </a:lnB>
                    <a:solidFill>
                      <a:srgbClr val="BFBFBF"/>
                    </a:solidFill>
                  </a:tcPr>
                </a:tc>
                <a:tc>
                  <a:txBody>
                    <a:bodyPr/>
                    <a:lstStyle/>
                    <a:p>
                      <a:pPr algn="l" fontAlgn="b"/>
                      <a:r>
                        <a:rPr lang="en-GB" sz="1100" b="1" i="0" u="none" strike="noStrike">
                          <a:solidFill>
                            <a:srgbClr val="FFFFFF"/>
                          </a:solidFill>
                          <a:latin typeface="Calibri"/>
                        </a:rPr>
                        <a:t> </a:t>
                      </a:r>
                    </a:p>
                  </a:txBody>
                  <a:tcPr marL="9407" marR="9407" marT="9407" marB="0" anchor="b">
                    <a:lnL>
                      <a:noFill/>
                    </a:lnL>
                    <a:lnR>
                      <a:noFill/>
                    </a:lnR>
                    <a:lnT>
                      <a:noFill/>
                    </a:lnT>
                    <a:lnB>
                      <a:noFill/>
                    </a:lnB>
                    <a:solidFill>
                      <a:srgbClr val="000000"/>
                    </a:solidFill>
                  </a:tcPr>
                </a:tc>
                <a:tc>
                  <a:txBody>
                    <a:bodyPr/>
                    <a:lstStyle/>
                    <a:p>
                      <a:pPr algn="l" fontAlgn="b"/>
                      <a:r>
                        <a:rPr lang="en-GB" sz="1100" b="0" i="0" u="none" strike="noStrike">
                          <a:solidFill>
                            <a:srgbClr val="FFFFFF"/>
                          </a:solidFill>
                          <a:latin typeface="Calibri"/>
                        </a:rPr>
                        <a:t> </a:t>
                      </a:r>
                    </a:p>
                  </a:txBody>
                  <a:tcPr marL="9407" marR="9407" marT="9407" marB="0" anchor="b">
                    <a:lnL>
                      <a:noFill/>
                    </a:lnL>
                    <a:lnR>
                      <a:noFill/>
                    </a:lnR>
                    <a:lnT>
                      <a:noFill/>
                    </a:lnT>
                    <a:lnB>
                      <a:noFill/>
                    </a:lnB>
                    <a:solidFill>
                      <a:srgbClr val="000000"/>
                    </a:solidFill>
                  </a:tcPr>
                </a:tc>
              </a:tr>
              <a:tr h="1039526">
                <a:tc>
                  <a:txBody>
                    <a:bodyPr/>
                    <a:lstStyle/>
                    <a:p>
                      <a:pPr algn="ctr" fontAlgn="ctr"/>
                      <a:r>
                        <a:rPr lang="en-GB" sz="1100" b="1" i="0" u="none" strike="noStrike">
                          <a:solidFill>
                            <a:srgbClr val="FFFFFF"/>
                          </a:solidFill>
                          <a:latin typeface="Calibri"/>
                        </a:rPr>
                        <a:t>Authority</a:t>
                      </a:r>
                    </a:p>
                  </a:txBody>
                  <a:tcPr marL="9407" marR="9407" marT="9407" marB="0" anchor="ctr">
                    <a:lnL>
                      <a:noFill/>
                    </a:lnL>
                    <a:lnR>
                      <a:noFill/>
                    </a:lnR>
                    <a:lnT>
                      <a:noFill/>
                    </a:lnT>
                    <a:lnB>
                      <a:noFill/>
                    </a:lnB>
                    <a:solidFill>
                      <a:srgbClr val="000000"/>
                    </a:solidFill>
                  </a:tcPr>
                </a:tc>
                <a:tc>
                  <a:txBody>
                    <a:bodyPr/>
                    <a:lstStyle/>
                    <a:p>
                      <a:pPr algn="l" fontAlgn="ctr"/>
                      <a:r>
                        <a:rPr lang="en-GB" sz="1100" b="1" i="0" u="none" strike="noStrike">
                          <a:solidFill>
                            <a:srgbClr val="000000"/>
                          </a:solidFill>
                          <a:latin typeface="Calibri"/>
                        </a:rPr>
                        <a:t>We do have respect however that is often a reflection of who we have as members, not what we are as an Institute. There is an opportunity to work with others in defining international standards.</a:t>
                      </a:r>
                    </a:p>
                  </a:txBody>
                  <a:tcPr marL="9407" marR="9407" marT="9407" marB="0" anchor="ctr">
                    <a:lnL>
                      <a:noFill/>
                    </a:lnL>
                    <a:lnR>
                      <a:noFill/>
                    </a:lnR>
                    <a:lnT>
                      <a:noFill/>
                    </a:lnT>
                    <a:lnB>
                      <a:noFill/>
                    </a:lnB>
                    <a:solidFill>
                      <a:srgbClr val="BFBFBF"/>
                    </a:solidFill>
                  </a:tcPr>
                </a:tc>
                <a:tc gridSpan="2">
                  <a:txBody>
                    <a:bodyPr/>
                    <a:lstStyle/>
                    <a:p>
                      <a:pPr algn="ctr" fontAlgn="ctr"/>
                      <a:r>
                        <a:rPr lang="en-GB" sz="1100" b="1" i="0" u="none" strike="noStrike">
                          <a:solidFill>
                            <a:srgbClr val="FFFFFF"/>
                          </a:solidFill>
                          <a:latin typeface="Calibri"/>
                        </a:rPr>
                        <a:t>Set Standards</a:t>
                      </a:r>
                    </a:p>
                  </a:txBody>
                  <a:tcPr marL="9407" marR="9407" marT="9407" marB="0" anchor="ctr">
                    <a:lnL>
                      <a:noFill/>
                    </a:lnL>
                    <a:lnR>
                      <a:noFill/>
                    </a:lnR>
                    <a:lnT>
                      <a:noFill/>
                    </a:lnT>
                    <a:lnB>
                      <a:noFill/>
                    </a:lnB>
                    <a:solidFill>
                      <a:srgbClr val="000000"/>
                    </a:solidFill>
                  </a:tcPr>
                </a:tc>
                <a:tc hMerge="1">
                  <a:txBody>
                    <a:bodyPr/>
                    <a:lstStyle/>
                    <a:p>
                      <a:endParaRPr lang="en-GB"/>
                    </a:p>
                  </a:txBody>
                  <a:tcPr/>
                </a:tc>
              </a:tr>
              <a:tr h="639709">
                <a:tc>
                  <a:txBody>
                    <a:bodyPr/>
                    <a:lstStyle/>
                    <a:p>
                      <a:pPr algn="ctr" fontAlgn="ctr"/>
                      <a:r>
                        <a:rPr lang="en-GB" sz="1100" b="1" i="0" u="none" strike="noStrike">
                          <a:solidFill>
                            <a:srgbClr val="FFFFFF"/>
                          </a:solidFill>
                          <a:latin typeface="Calibri"/>
                        </a:rPr>
                        <a:t>Independence</a:t>
                      </a:r>
                    </a:p>
                  </a:txBody>
                  <a:tcPr marL="9407" marR="9407" marT="9407" marB="0" anchor="ctr">
                    <a:lnL>
                      <a:noFill/>
                    </a:lnL>
                    <a:lnR>
                      <a:noFill/>
                    </a:lnR>
                    <a:lnT>
                      <a:noFill/>
                    </a:lnT>
                    <a:lnB>
                      <a:noFill/>
                    </a:lnB>
                    <a:solidFill>
                      <a:srgbClr val="000000"/>
                    </a:solidFill>
                  </a:tcPr>
                </a:tc>
                <a:tc>
                  <a:txBody>
                    <a:bodyPr/>
                    <a:lstStyle/>
                    <a:p>
                      <a:pPr algn="l" fontAlgn="ctr"/>
                      <a:r>
                        <a:rPr lang="en-GB" sz="1100" b="1" i="0" u="none" strike="noStrike">
                          <a:solidFill>
                            <a:srgbClr val="000000"/>
                          </a:solidFill>
                          <a:latin typeface="Calibri"/>
                        </a:rPr>
                        <a:t>We have never considered this space but perhaps should have in light of the GFC and current conduct issues.</a:t>
                      </a:r>
                    </a:p>
                  </a:txBody>
                  <a:tcPr marL="9407" marR="9407" marT="9407" marB="0" anchor="ctr">
                    <a:lnL>
                      <a:noFill/>
                    </a:lnL>
                    <a:lnR>
                      <a:noFill/>
                    </a:lnR>
                    <a:lnT>
                      <a:noFill/>
                    </a:lnT>
                    <a:lnB>
                      <a:noFill/>
                    </a:lnB>
                    <a:solidFill>
                      <a:srgbClr val="BFBFBF"/>
                    </a:solidFill>
                  </a:tcPr>
                </a:tc>
                <a:tc gridSpan="2">
                  <a:txBody>
                    <a:bodyPr/>
                    <a:lstStyle/>
                    <a:p>
                      <a:pPr algn="ctr" fontAlgn="ctr"/>
                      <a:r>
                        <a:rPr lang="en-GB" sz="1100" b="1" i="0" u="none" strike="noStrike">
                          <a:solidFill>
                            <a:srgbClr val="FFFFFF"/>
                          </a:solidFill>
                          <a:latin typeface="Calibri"/>
                        </a:rPr>
                        <a:t>Public Interest</a:t>
                      </a:r>
                    </a:p>
                  </a:txBody>
                  <a:tcPr marL="9407" marR="9407" marT="9407" marB="0" anchor="ctr">
                    <a:lnL>
                      <a:noFill/>
                    </a:lnL>
                    <a:lnR>
                      <a:noFill/>
                    </a:lnR>
                    <a:lnT>
                      <a:noFill/>
                    </a:lnT>
                    <a:lnB>
                      <a:noFill/>
                    </a:lnB>
                    <a:solidFill>
                      <a:srgbClr val="000000"/>
                    </a:solidFill>
                  </a:tcPr>
                </a:tc>
                <a:tc hMerge="1">
                  <a:txBody>
                    <a:bodyPr/>
                    <a:lstStyle/>
                    <a:p>
                      <a:endParaRPr lang="en-GB"/>
                    </a:p>
                  </a:txBody>
                  <a:tcPr/>
                </a:tc>
              </a:tr>
              <a:tr h="1050949">
                <a:tc>
                  <a:txBody>
                    <a:bodyPr/>
                    <a:lstStyle/>
                    <a:p>
                      <a:pPr algn="ctr" fontAlgn="ctr"/>
                      <a:r>
                        <a:rPr lang="en-GB" sz="1100" b="1" i="0" u="none" strike="noStrike">
                          <a:solidFill>
                            <a:srgbClr val="FFFFFF"/>
                          </a:solidFill>
                          <a:latin typeface="Calibri"/>
                        </a:rPr>
                        <a:t>Rigour</a:t>
                      </a:r>
                    </a:p>
                  </a:txBody>
                  <a:tcPr marL="9407" marR="9407" marT="9407" marB="0" anchor="ctr">
                    <a:lnL>
                      <a:noFill/>
                    </a:lnL>
                    <a:lnR>
                      <a:noFill/>
                    </a:lnR>
                    <a:lnT>
                      <a:noFill/>
                    </a:lnT>
                    <a:lnB>
                      <a:noFill/>
                    </a:lnB>
                    <a:solidFill>
                      <a:srgbClr val="000000"/>
                    </a:solidFill>
                  </a:tcPr>
                </a:tc>
                <a:tc>
                  <a:txBody>
                    <a:bodyPr/>
                    <a:lstStyle/>
                    <a:p>
                      <a:pPr algn="l" fontAlgn="ctr"/>
                      <a:r>
                        <a:rPr lang="en-GB" sz="1100" b="1" i="0" u="none" strike="noStrike" dirty="0">
                          <a:solidFill>
                            <a:srgbClr val="000000"/>
                          </a:solidFill>
                          <a:latin typeface="Calibri"/>
                        </a:rPr>
                        <a:t>We have a </a:t>
                      </a:r>
                      <a:r>
                        <a:rPr lang="en-GB" sz="1100" b="1" i="0" u="none" strike="noStrike" dirty="0" smtClean="0">
                          <a:solidFill>
                            <a:srgbClr val="000000"/>
                          </a:solidFill>
                          <a:latin typeface="Calibri"/>
                        </a:rPr>
                        <a:t>nascent </a:t>
                      </a:r>
                      <a:r>
                        <a:rPr lang="en-GB" sz="1100" b="1" i="0" u="none" strike="noStrike" dirty="0">
                          <a:solidFill>
                            <a:srgbClr val="000000"/>
                          </a:solidFill>
                          <a:latin typeface="Calibri"/>
                        </a:rPr>
                        <a:t>CPD and are developing our CORM. This is what can </a:t>
                      </a:r>
                      <a:r>
                        <a:rPr lang="en-GB" sz="1100" b="1" i="0" u="none" strike="noStrike" dirty="0" smtClean="0">
                          <a:solidFill>
                            <a:srgbClr val="000000"/>
                          </a:solidFill>
                          <a:latin typeface="Calibri"/>
                        </a:rPr>
                        <a:t>truly </a:t>
                      </a:r>
                      <a:r>
                        <a:rPr lang="en-GB" sz="1100" b="1" i="0" u="none" strike="noStrike" dirty="0">
                          <a:solidFill>
                            <a:srgbClr val="000000"/>
                          </a:solidFill>
                          <a:latin typeface="Calibri"/>
                        </a:rPr>
                        <a:t>make us an Institute.</a:t>
                      </a:r>
                    </a:p>
                  </a:txBody>
                  <a:tcPr marL="9407" marR="9407" marT="9407" marB="0" anchor="ctr">
                    <a:lnL>
                      <a:noFill/>
                    </a:lnL>
                    <a:lnR>
                      <a:noFill/>
                    </a:lnR>
                    <a:lnT>
                      <a:noFill/>
                    </a:lnT>
                    <a:lnB>
                      <a:noFill/>
                    </a:lnB>
                    <a:solidFill>
                      <a:srgbClr val="BFBFBF"/>
                    </a:solidFill>
                  </a:tcPr>
                </a:tc>
                <a:tc gridSpan="2">
                  <a:txBody>
                    <a:bodyPr/>
                    <a:lstStyle/>
                    <a:p>
                      <a:pPr algn="ctr" fontAlgn="ctr"/>
                      <a:r>
                        <a:rPr lang="en-GB" sz="1100" b="1" i="0" u="none" strike="noStrike">
                          <a:solidFill>
                            <a:srgbClr val="FFFFFF"/>
                          </a:solidFill>
                          <a:latin typeface="Calibri"/>
                        </a:rPr>
                        <a:t>Ethics, training and education</a:t>
                      </a:r>
                    </a:p>
                  </a:txBody>
                  <a:tcPr marL="9407" marR="9407" marT="9407" marB="0" anchor="ctr">
                    <a:lnL>
                      <a:noFill/>
                    </a:lnL>
                    <a:lnR>
                      <a:noFill/>
                    </a:lnR>
                    <a:lnT>
                      <a:noFill/>
                    </a:lnT>
                    <a:lnB>
                      <a:noFill/>
                    </a:lnB>
                    <a:solidFill>
                      <a:srgbClr val="000000"/>
                    </a:solidFill>
                  </a:tcPr>
                </a:tc>
                <a:tc hMerge="1">
                  <a:txBody>
                    <a:bodyPr/>
                    <a:lstStyle/>
                    <a:p>
                      <a:endParaRPr lang="en-GB"/>
                    </a:p>
                  </a:txBody>
                  <a:tcPr/>
                </a:tc>
              </a:tr>
              <a:tr h="456935">
                <a:tc>
                  <a:txBody>
                    <a:bodyPr/>
                    <a:lstStyle/>
                    <a:p>
                      <a:pPr algn="ctr" fontAlgn="ctr"/>
                      <a:r>
                        <a:rPr lang="en-GB" sz="1100" b="1" i="0" u="none" strike="noStrike">
                          <a:solidFill>
                            <a:srgbClr val="FFFFFF"/>
                          </a:solidFill>
                          <a:latin typeface="Calibri"/>
                        </a:rPr>
                        <a:t>Teeth</a:t>
                      </a:r>
                    </a:p>
                  </a:txBody>
                  <a:tcPr marL="9407" marR="9407" marT="9407" marB="0" anchor="ctr">
                    <a:lnL>
                      <a:noFill/>
                    </a:lnL>
                    <a:lnR>
                      <a:noFill/>
                    </a:lnR>
                    <a:lnT>
                      <a:noFill/>
                    </a:lnT>
                    <a:lnB>
                      <a:noFill/>
                    </a:lnB>
                    <a:solidFill>
                      <a:srgbClr val="000000"/>
                    </a:solidFill>
                  </a:tcPr>
                </a:tc>
                <a:tc>
                  <a:txBody>
                    <a:bodyPr/>
                    <a:lstStyle/>
                    <a:p>
                      <a:pPr algn="l" fontAlgn="ctr"/>
                      <a:r>
                        <a:rPr lang="en-GB" sz="1100" b="1" i="0" u="none" strike="noStrike">
                          <a:solidFill>
                            <a:srgbClr val="000000"/>
                          </a:solidFill>
                          <a:latin typeface="Calibri"/>
                        </a:rPr>
                        <a:t>We have a Code of Conduct but do we truly monitor, enforce and act?</a:t>
                      </a:r>
                    </a:p>
                  </a:txBody>
                  <a:tcPr marL="9407" marR="9407" marT="9407" marB="0" anchor="ctr">
                    <a:lnL>
                      <a:noFill/>
                    </a:lnL>
                    <a:lnR>
                      <a:noFill/>
                    </a:lnR>
                    <a:lnT>
                      <a:noFill/>
                    </a:lnT>
                    <a:lnB>
                      <a:noFill/>
                    </a:lnB>
                    <a:solidFill>
                      <a:srgbClr val="BFBFBF"/>
                    </a:solidFill>
                  </a:tcPr>
                </a:tc>
                <a:tc gridSpan="2">
                  <a:txBody>
                    <a:bodyPr/>
                    <a:lstStyle/>
                    <a:p>
                      <a:pPr algn="ctr" fontAlgn="ctr"/>
                      <a:r>
                        <a:rPr lang="en-GB" sz="1100" b="1" i="0" u="none" strike="noStrike" dirty="0">
                          <a:solidFill>
                            <a:srgbClr val="FFFFFF"/>
                          </a:solidFill>
                          <a:latin typeface="Calibri"/>
                        </a:rPr>
                        <a:t>Disciplinary Action</a:t>
                      </a:r>
                    </a:p>
                  </a:txBody>
                  <a:tcPr marL="9407" marR="9407" marT="9407" marB="0" anchor="ctr">
                    <a:lnL>
                      <a:noFill/>
                    </a:lnL>
                    <a:lnR>
                      <a:noFill/>
                    </a:lnR>
                    <a:lnT>
                      <a:noFill/>
                    </a:lnT>
                    <a:lnB>
                      <a:noFill/>
                    </a:lnB>
                    <a:solidFill>
                      <a:srgbClr val="000000"/>
                    </a:solidFill>
                  </a:tcPr>
                </a:tc>
                <a:tc hMerge="1">
                  <a:txBody>
                    <a:bodyPr/>
                    <a:lstStyle/>
                    <a:p>
                      <a:endParaRPr lang="en-GB"/>
                    </a:p>
                  </a:txBody>
                  <a:tcPr/>
                </a:tc>
              </a:tr>
            </a:tbl>
          </a:graphicData>
        </a:graphic>
      </p:graphicFrame>
      <p:pic>
        <p:nvPicPr>
          <p:cNvPr id="4" name="Picture 2"/>
          <p:cNvPicPr>
            <a:picLocks noChangeAspect="1" noChangeArrowheads="1"/>
          </p:cNvPicPr>
          <p:nvPr/>
        </p:nvPicPr>
        <p:blipFill>
          <a:blip r:embed="rId2" cstate="print"/>
          <a:srcRect/>
          <a:stretch>
            <a:fillRect/>
          </a:stretch>
        </p:blipFill>
        <p:spPr bwMode="auto">
          <a:xfrm>
            <a:off x="5614044" y="6122988"/>
            <a:ext cx="2846388" cy="533400"/>
          </a:xfrm>
          <a:prstGeom prst="rect">
            <a:avLst/>
          </a:prstGeom>
          <a:noFill/>
          <a:ln w="9525">
            <a:noFill/>
            <a:miter lim="800000"/>
            <a:headEnd/>
            <a:tailEnd/>
          </a:ln>
        </p:spPr>
      </p:pic>
      <p:sp>
        <p:nvSpPr>
          <p:cNvPr id="5" name="TextBox 4"/>
          <p:cNvSpPr txBox="1"/>
          <p:nvPr/>
        </p:nvSpPr>
        <p:spPr>
          <a:xfrm>
            <a:off x="1043608" y="5733256"/>
            <a:ext cx="5400600" cy="215444"/>
          </a:xfrm>
          <a:prstGeom prst="rect">
            <a:avLst/>
          </a:prstGeom>
          <a:noFill/>
        </p:spPr>
        <p:txBody>
          <a:bodyPr wrap="square" rtlCol="0">
            <a:spAutoFit/>
          </a:bodyPr>
          <a:lstStyle/>
          <a:p>
            <a:r>
              <a:rPr lang="en-GB" sz="800" dirty="0" smtClean="0"/>
              <a:t>Recognised tests for a professional body. Source  CSFI Setting Standards; professional bodies in the financial sector</a:t>
            </a:r>
            <a:endParaRPr lang="en-GB" sz="800" dirty="0"/>
          </a:p>
        </p:txBody>
      </p:sp>
      <p:sp>
        <p:nvSpPr>
          <p:cNvPr id="6" name="Footer Placeholder 5"/>
          <p:cNvSpPr>
            <a:spLocks noGrp="1"/>
          </p:cNvSpPr>
          <p:nvPr>
            <p:ph type="ftr" sz="quarter" idx="11"/>
          </p:nvPr>
        </p:nvSpPr>
        <p:spPr/>
        <p:txBody>
          <a:bodyPr/>
          <a:lstStyle/>
          <a:p>
            <a:pPr>
              <a:defRPr/>
            </a:pPr>
            <a:r>
              <a:rPr lang="en-GB" altLang="en-US" smtClean="0"/>
              <a:t>Company Confidential</a:t>
            </a:r>
            <a:endParaRPr lang="en-GB" altLang="en-US"/>
          </a:p>
        </p:txBody>
      </p:sp>
      <p:sp>
        <p:nvSpPr>
          <p:cNvPr id="7" name="Slide Number Placeholder 6"/>
          <p:cNvSpPr>
            <a:spLocks noGrp="1"/>
          </p:cNvSpPr>
          <p:nvPr>
            <p:ph type="sldNum" sz="quarter" idx="12"/>
          </p:nvPr>
        </p:nvSpPr>
        <p:spPr/>
        <p:txBody>
          <a:bodyPr/>
          <a:lstStyle/>
          <a:p>
            <a:pPr>
              <a:defRPr/>
            </a:pPr>
            <a:fld id="{58CB8175-AB16-4018-AFD0-A4C0D80874FB}" type="slidenum">
              <a:rPr lang="en-GB" altLang="en-US" smtClean="0"/>
              <a:pPr>
                <a:defRPr/>
              </a:pPr>
              <a:t>6</a:t>
            </a:fld>
            <a:endParaRPr lang="en-GB"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5"/>
          <p:cNvGrpSpPr>
            <a:grpSpLocks noChangeAspect="1"/>
          </p:cNvGrpSpPr>
          <p:nvPr/>
        </p:nvGrpSpPr>
        <p:grpSpPr bwMode="auto">
          <a:xfrm>
            <a:off x="92075" y="4843463"/>
            <a:ext cx="8791575" cy="1666875"/>
            <a:chOff x="483" y="3413"/>
            <a:chExt cx="5538" cy="1050"/>
          </a:xfrm>
        </p:grpSpPr>
        <p:sp>
          <p:nvSpPr>
            <p:cNvPr id="7184" name="Rectangle 143"/>
            <p:cNvSpPr>
              <a:spLocks noChangeAspect="1" noChangeArrowheads="1"/>
            </p:cNvSpPr>
            <p:nvPr/>
          </p:nvSpPr>
          <p:spPr bwMode="auto">
            <a:xfrm rot="10800000">
              <a:off x="5703" y="4139"/>
              <a:ext cx="91" cy="324"/>
            </a:xfrm>
            <a:prstGeom prst="rect">
              <a:avLst/>
            </a:prstGeom>
            <a:gradFill rotWithShape="1">
              <a:gsLst>
                <a:gs pos="0">
                  <a:schemeClr val="bg1"/>
                </a:gs>
                <a:gs pos="100000">
                  <a:srgbClr val="032850"/>
                </a:gs>
              </a:gsLst>
              <a:lin ang="5400000" scaled="1"/>
            </a:gradFill>
            <a:ln w="9525" algn="ctr">
              <a:noFill/>
              <a:miter lim="800000"/>
              <a:headEnd/>
              <a:tailEnd/>
            </a:ln>
          </p:spPr>
          <p:txBody>
            <a:bodyPr wrap="none" lIns="90000" tIns="46800" rIns="90000" bIns="46800" anchor="ctr"/>
            <a:lstStyle/>
            <a:p>
              <a:endParaRPr lang="en-GB" altLang="en-US"/>
            </a:p>
          </p:txBody>
        </p:sp>
        <p:sp>
          <p:nvSpPr>
            <p:cNvPr id="7185" name="Rectangle 144"/>
            <p:cNvSpPr>
              <a:spLocks noChangeAspect="1" noChangeArrowheads="1"/>
            </p:cNvSpPr>
            <p:nvPr/>
          </p:nvSpPr>
          <p:spPr bwMode="auto">
            <a:xfrm rot="10800000">
              <a:off x="5703" y="3457"/>
              <a:ext cx="91" cy="546"/>
            </a:xfrm>
            <a:prstGeom prst="rect">
              <a:avLst/>
            </a:prstGeom>
            <a:gradFill rotWithShape="1">
              <a:gsLst>
                <a:gs pos="0">
                  <a:srgbClr val="032850"/>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7186" name="Rectangle 145"/>
            <p:cNvSpPr>
              <a:spLocks noChangeAspect="1" noChangeArrowheads="1"/>
            </p:cNvSpPr>
            <p:nvPr/>
          </p:nvSpPr>
          <p:spPr bwMode="auto">
            <a:xfrm rot="10800000">
              <a:off x="5613" y="3457"/>
              <a:ext cx="90" cy="591"/>
            </a:xfrm>
            <a:prstGeom prst="rect">
              <a:avLst/>
            </a:prstGeom>
            <a:gradFill rotWithShape="1">
              <a:gsLst>
                <a:gs pos="0">
                  <a:srgbClr val="E1E1E1"/>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7187" name="Rectangle 146"/>
            <p:cNvSpPr>
              <a:spLocks noChangeAspect="1" noChangeArrowheads="1"/>
            </p:cNvSpPr>
            <p:nvPr/>
          </p:nvSpPr>
          <p:spPr bwMode="auto">
            <a:xfrm rot="10800000">
              <a:off x="5613" y="4139"/>
              <a:ext cx="90" cy="242"/>
            </a:xfrm>
            <a:prstGeom prst="rect">
              <a:avLst/>
            </a:prstGeom>
            <a:gradFill rotWithShape="1">
              <a:gsLst>
                <a:gs pos="0">
                  <a:schemeClr val="bg1"/>
                </a:gs>
                <a:gs pos="100000">
                  <a:srgbClr val="E1E1E1"/>
                </a:gs>
              </a:gsLst>
              <a:lin ang="5400000" scaled="1"/>
            </a:gradFill>
            <a:ln w="9525" algn="ctr">
              <a:noFill/>
              <a:miter lim="800000"/>
              <a:headEnd/>
              <a:tailEnd/>
            </a:ln>
          </p:spPr>
          <p:txBody>
            <a:bodyPr wrap="none" lIns="90000" tIns="46800" rIns="90000" bIns="46800" anchor="ctr"/>
            <a:lstStyle/>
            <a:p>
              <a:endParaRPr lang="en-GB" altLang="en-US"/>
            </a:p>
          </p:txBody>
        </p:sp>
        <p:sp>
          <p:nvSpPr>
            <p:cNvPr id="7188" name="Rectangle 147"/>
            <p:cNvSpPr>
              <a:spLocks noChangeAspect="1" noChangeArrowheads="1"/>
            </p:cNvSpPr>
            <p:nvPr/>
          </p:nvSpPr>
          <p:spPr bwMode="auto">
            <a:xfrm rot="10800000">
              <a:off x="5794" y="3979"/>
              <a:ext cx="227" cy="80"/>
            </a:xfrm>
            <a:prstGeom prst="rect">
              <a:avLst/>
            </a:prstGeom>
            <a:gradFill rotWithShape="1">
              <a:gsLst>
                <a:gs pos="0">
                  <a:schemeClr val="bg1"/>
                </a:gs>
                <a:gs pos="100000">
                  <a:srgbClr val="032850"/>
                </a:gs>
              </a:gsLst>
              <a:lin ang="0" scaled="1"/>
            </a:gradFill>
            <a:ln w="9525" algn="ctr">
              <a:noFill/>
              <a:miter lim="800000"/>
              <a:headEnd/>
              <a:tailEnd/>
            </a:ln>
          </p:spPr>
          <p:txBody>
            <a:bodyPr wrap="none" lIns="90000" tIns="46800" rIns="90000" bIns="46800" anchor="ctr"/>
            <a:lstStyle/>
            <a:p>
              <a:endParaRPr lang="en-GB" altLang="en-US"/>
            </a:p>
          </p:txBody>
        </p:sp>
        <p:sp>
          <p:nvSpPr>
            <p:cNvPr id="7189" name="Rectangle 149"/>
            <p:cNvSpPr>
              <a:spLocks noChangeAspect="1" noChangeArrowheads="1"/>
            </p:cNvSpPr>
            <p:nvPr/>
          </p:nvSpPr>
          <p:spPr bwMode="auto">
            <a:xfrm rot="10800000">
              <a:off x="4615" y="4048"/>
              <a:ext cx="1088" cy="91"/>
            </a:xfrm>
            <a:prstGeom prst="rect">
              <a:avLst/>
            </a:prstGeom>
            <a:gradFill rotWithShape="1">
              <a:gsLst>
                <a:gs pos="0">
                  <a:srgbClr val="E1E1E1"/>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sp>
          <p:nvSpPr>
            <p:cNvPr id="7190" name="Rectangle 151"/>
            <p:cNvSpPr>
              <a:spLocks noChangeAspect="1" noChangeArrowheads="1"/>
            </p:cNvSpPr>
            <p:nvPr/>
          </p:nvSpPr>
          <p:spPr bwMode="auto">
            <a:xfrm rot="10800000">
              <a:off x="5703" y="4003"/>
              <a:ext cx="91" cy="136"/>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7191" name="Line 152"/>
            <p:cNvSpPr>
              <a:spLocks noChangeAspect="1" noChangeShapeType="1"/>
            </p:cNvSpPr>
            <p:nvPr/>
          </p:nvSpPr>
          <p:spPr bwMode="auto">
            <a:xfrm rot="10800000">
              <a:off x="5744" y="3413"/>
              <a:ext cx="0" cy="1049"/>
            </a:xfrm>
            <a:prstGeom prst="line">
              <a:avLst/>
            </a:prstGeom>
            <a:noFill/>
            <a:ln w="6350">
              <a:solidFill>
                <a:schemeClr val="bg1"/>
              </a:solidFill>
              <a:round/>
              <a:headEnd/>
              <a:tailEnd/>
            </a:ln>
          </p:spPr>
          <p:txBody>
            <a:bodyPr wrap="none" lIns="90000" tIns="46800" rIns="90000" bIns="46800" anchor="ctr"/>
            <a:lstStyle/>
            <a:p>
              <a:endParaRPr lang="en-GB"/>
            </a:p>
          </p:txBody>
        </p:sp>
        <p:sp>
          <p:nvSpPr>
            <p:cNvPr id="7192" name="Rectangle 160"/>
            <p:cNvSpPr>
              <a:spLocks noChangeAspect="1" noChangeArrowheads="1"/>
            </p:cNvSpPr>
            <p:nvPr/>
          </p:nvSpPr>
          <p:spPr bwMode="auto">
            <a:xfrm rot="10800000">
              <a:off x="714" y="4048"/>
              <a:ext cx="4989" cy="11"/>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7193" name="Rectangle 162"/>
            <p:cNvSpPr>
              <a:spLocks noChangeAspect="1" noChangeArrowheads="1"/>
            </p:cNvSpPr>
            <p:nvPr/>
          </p:nvSpPr>
          <p:spPr bwMode="auto">
            <a:xfrm rot="10800000">
              <a:off x="483" y="4048"/>
              <a:ext cx="908" cy="11"/>
            </a:xfrm>
            <a:prstGeom prst="rect">
              <a:avLst/>
            </a:prstGeom>
            <a:gradFill rotWithShape="1">
              <a:gsLst>
                <a:gs pos="0">
                  <a:srgbClr val="032850"/>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grpSp>
      <p:grpSp>
        <p:nvGrpSpPr>
          <p:cNvPr id="3" name="Group 192"/>
          <p:cNvGrpSpPr>
            <a:grpSpLocks noChangeAspect="1"/>
          </p:cNvGrpSpPr>
          <p:nvPr/>
        </p:nvGrpSpPr>
        <p:grpSpPr bwMode="auto">
          <a:xfrm>
            <a:off x="109538" y="406400"/>
            <a:ext cx="9739312" cy="865188"/>
            <a:chOff x="69" y="283"/>
            <a:chExt cx="6135" cy="545"/>
          </a:xfrm>
        </p:grpSpPr>
        <p:sp>
          <p:nvSpPr>
            <p:cNvPr id="7174" name="Rectangle 193"/>
            <p:cNvSpPr>
              <a:spLocks noChangeAspect="1" noChangeArrowheads="1"/>
            </p:cNvSpPr>
            <p:nvPr/>
          </p:nvSpPr>
          <p:spPr bwMode="auto">
            <a:xfrm rot="10800000">
              <a:off x="211" y="655"/>
              <a:ext cx="50" cy="173"/>
            </a:xfrm>
            <a:prstGeom prst="rect">
              <a:avLst/>
            </a:prstGeom>
            <a:gradFill rotWithShape="1">
              <a:gsLst>
                <a:gs pos="0">
                  <a:schemeClr val="bg1"/>
                </a:gs>
                <a:gs pos="100000">
                  <a:srgbClr val="032850"/>
                </a:gs>
              </a:gsLst>
              <a:lin ang="5400000" scaled="1"/>
            </a:gradFill>
            <a:ln w="9525" algn="ctr">
              <a:noFill/>
              <a:miter lim="800000"/>
              <a:headEnd/>
              <a:tailEnd/>
            </a:ln>
          </p:spPr>
          <p:txBody>
            <a:bodyPr wrap="none" lIns="90000" tIns="46800" rIns="90000" bIns="46800" anchor="ctr"/>
            <a:lstStyle/>
            <a:p>
              <a:endParaRPr lang="en-GB" altLang="en-US"/>
            </a:p>
          </p:txBody>
        </p:sp>
        <p:sp>
          <p:nvSpPr>
            <p:cNvPr id="7175" name="Rectangle 194"/>
            <p:cNvSpPr>
              <a:spLocks noChangeAspect="1" noChangeArrowheads="1"/>
            </p:cNvSpPr>
            <p:nvPr/>
          </p:nvSpPr>
          <p:spPr bwMode="auto">
            <a:xfrm rot="10800000">
              <a:off x="210" y="283"/>
              <a:ext cx="50" cy="342"/>
            </a:xfrm>
            <a:prstGeom prst="rect">
              <a:avLst/>
            </a:prstGeom>
            <a:gradFill rotWithShape="1">
              <a:gsLst>
                <a:gs pos="0">
                  <a:srgbClr val="032850"/>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7176" name="Rectangle 195"/>
            <p:cNvSpPr>
              <a:spLocks noChangeAspect="1" noChangeArrowheads="1"/>
            </p:cNvSpPr>
            <p:nvPr/>
          </p:nvSpPr>
          <p:spPr bwMode="auto">
            <a:xfrm rot="10800000">
              <a:off x="261" y="283"/>
              <a:ext cx="34" cy="363"/>
            </a:xfrm>
            <a:prstGeom prst="rect">
              <a:avLst/>
            </a:prstGeom>
            <a:gradFill rotWithShape="1">
              <a:gsLst>
                <a:gs pos="0">
                  <a:srgbClr val="E1E1E1"/>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7177" name="Rectangle 196"/>
            <p:cNvSpPr>
              <a:spLocks noChangeAspect="1" noChangeArrowheads="1"/>
            </p:cNvSpPr>
            <p:nvPr/>
          </p:nvSpPr>
          <p:spPr bwMode="auto">
            <a:xfrm rot="10800000">
              <a:off x="261" y="690"/>
              <a:ext cx="34" cy="138"/>
            </a:xfrm>
            <a:prstGeom prst="rect">
              <a:avLst/>
            </a:prstGeom>
            <a:gradFill rotWithShape="1">
              <a:gsLst>
                <a:gs pos="0">
                  <a:schemeClr val="bg1"/>
                </a:gs>
                <a:gs pos="100000">
                  <a:srgbClr val="E1E1E1"/>
                </a:gs>
              </a:gsLst>
              <a:lin ang="5400000" scaled="1"/>
            </a:gradFill>
            <a:ln w="9525" algn="ctr">
              <a:noFill/>
              <a:miter lim="800000"/>
              <a:headEnd/>
              <a:tailEnd/>
            </a:ln>
          </p:spPr>
          <p:txBody>
            <a:bodyPr wrap="none" lIns="90000" tIns="46800" rIns="90000" bIns="46800" anchor="ctr"/>
            <a:lstStyle/>
            <a:p>
              <a:endParaRPr lang="en-GB" altLang="en-US"/>
            </a:p>
          </p:txBody>
        </p:sp>
        <p:sp>
          <p:nvSpPr>
            <p:cNvPr id="7178" name="Rectangle 197"/>
            <p:cNvSpPr>
              <a:spLocks noChangeAspect="1" noChangeArrowheads="1"/>
            </p:cNvSpPr>
            <p:nvPr/>
          </p:nvSpPr>
          <p:spPr bwMode="auto">
            <a:xfrm>
              <a:off x="69" y="623"/>
              <a:ext cx="102" cy="34"/>
            </a:xfrm>
            <a:prstGeom prst="rect">
              <a:avLst/>
            </a:prstGeom>
            <a:gradFill rotWithShape="1">
              <a:gsLst>
                <a:gs pos="0">
                  <a:schemeClr val="bg1"/>
                </a:gs>
                <a:gs pos="100000">
                  <a:srgbClr val="032850"/>
                </a:gs>
              </a:gsLst>
              <a:lin ang="0" scaled="1"/>
            </a:gradFill>
            <a:ln w="9525" algn="ctr">
              <a:noFill/>
              <a:miter lim="800000"/>
              <a:headEnd/>
              <a:tailEnd/>
            </a:ln>
          </p:spPr>
          <p:txBody>
            <a:bodyPr wrap="none" lIns="90000" tIns="46800" rIns="90000" bIns="46800" anchor="ctr"/>
            <a:lstStyle/>
            <a:p>
              <a:endParaRPr lang="en-GB" altLang="en-US"/>
            </a:p>
          </p:txBody>
        </p:sp>
        <p:sp>
          <p:nvSpPr>
            <p:cNvPr id="7179" name="Rectangle 198"/>
            <p:cNvSpPr>
              <a:spLocks noChangeAspect="1" noChangeArrowheads="1"/>
            </p:cNvSpPr>
            <p:nvPr/>
          </p:nvSpPr>
          <p:spPr bwMode="auto">
            <a:xfrm>
              <a:off x="259" y="646"/>
              <a:ext cx="5058" cy="11"/>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7180" name="Rectangle 199"/>
            <p:cNvSpPr>
              <a:spLocks noChangeAspect="1" noChangeArrowheads="1"/>
            </p:cNvSpPr>
            <p:nvPr/>
          </p:nvSpPr>
          <p:spPr bwMode="auto">
            <a:xfrm>
              <a:off x="261" y="657"/>
              <a:ext cx="462" cy="34"/>
            </a:xfrm>
            <a:prstGeom prst="rect">
              <a:avLst/>
            </a:prstGeom>
            <a:gradFill rotWithShape="1">
              <a:gsLst>
                <a:gs pos="0">
                  <a:srgbClr val="E1E1E1"/>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sp>
          <p:nvSpPr>
            <p:cNvPr id="7181" name="Rectangle 200"/>
            <p:cNvSpPr>
              <a:spLocks noChangeAspect="1" noChangeArrowheads="1"/>
            </p:cNvSpPr>
            <p:nvPr/>
          </p:nvSpPr>
          <p:spPr bwMode="auto">
            <a:xfrm>
              <a:off x="5296" y="646"/>
              <a:ext cx="908" cy="11"/>
            </a:xfrm>
            <a:prstGeom prst="rect">
              <a:avLst/>
            </a:prstGeom>
            <a:gradFill rotWithShape="1">
              <a:gsLst>
                <a:gs pos="0">
                  <a:srgbClr val="032850"/>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sp>
          <p:nvSpPr>
            <p:cNvPr id="7182" name="Rectangle 201"/>
            <p:cNvSpPr>
              <a:spLocks noChangeAspect="1" noChangeArrowheads="1"/>
            </p:cNvSpPr>
            <p:nvPr/>
          </p:nvSpPr>
          <p:spPr bwMode="auto">
            <a:xfrm>
              <a:off x="170" y="623"/>
              <a:ext cx="90" cy="34"/>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7183" name="Line 202"/>
            <p:cNvSpPr>
              <a:spLocks noChangeAspect="1" noChangeShapeType="1"/>
            </p:cNvSpPr>
            <p:nvPr/>
          </p:nvSpPr>
          <p:spPr bwMode="auto">
            <a:xfrm>
              <a:off x="250" y="329"/>
              <a:ext cx="0" cy="499"/>
            </a:xfrm>
            <a:prstGeom prst="line">
              <a:avLst/>
            </a:prstGeom>
            <a:noFill/>
            <a:ln w="6350">
              <a:solidFill>
                <a:schemeClr val="bg1"/>
              </a:solidFill>
              <a:round/>
              <a:headEnd/>
              <a:tailEnd/>
            </a:ln>
          </p:spPr>
          <p:txBody>
            <a:bodyPr wrap="none" lIns="90000" tIns="46800" rIns="90000" bIns="46800" anchor="ctr"/>
            <a:lstStyle/>
            <a:p>
              <a:endParaRPr lang="en-GB"/>
            </a:p>
          </p:txBody>
        </p:sp>
      </p:grpSp>
      <p:sp>
        <p:nvSpPr>
          <p:cNvPr id="7173" name="Rectangle 177"/>
          <p:cNvSpPr txBox="1">
            <a:spLocks noChangeArrowheads="1"/>
          </p:cNvSpPr>
          <p:nvPr/>
        </p:nvSpPr>
        <p:spPr bwMode="auto">
          <a:xfrm>
            <a:off x="558800" y="592138"/>
            <a:ext cx="8856663" cy="328612"/>
          </a:xfrm>
          <a:prstGeom prst="rect">
            <a:avLst/>
          </a:prstGeom>
          <a:noFill/>
          <a:ln w="9525">
            <a:noFill/>
            <a:miter lim="800000"/>
            <a:headEnd/>
            <a:tailEnd/>
          </a:ln>
        </p:spPr>
        <p:txBody>
          <a:bodyPr anchor="ctr"/>
          <a:lstStyle/>
          <a:p>
            <a:r>
              <a:rPr lang="en-GB" altLang="ja-JP" sz="2400" dirty="0" smtClean="0">
                <a:cs typeface="Arial" charset="0"/>
              </a:rPr>
              <a:t>S.W.O.T</a:t>
            </a:r>
            <a:endParaRPr lang="en-GB" altLang="ja-JP" sz="2400" dirty="0">
              <a:cs typeface="Arial" charset="0"/>
            </a:endParaRPr>
          </a:p>
        </p:txBody>
      </p:sp>
      <p:graphicFrame>
        <p:nvGraphicFramePr>
          <p:cNvPr id="28" name="Table 27"/>
          <p:cNvGraphicFramePr>
            <a:graphicFrameLocks noGrp="1"/>
          </p:cNvGraphicFramePr>
          <p:nvPr/>
        </p:nvGraphicFramePr>
        <p:xfrm>
          <a:off x="1524000" y="1268760"/>
          <a:ext cx="6096000" cy="4267200"/>
        </p:xfrm>
        <a:graphic>
          <a:graphicData uri="http://schemas.openxmlformats.org/drawingml/2006/table">
            <a:tbl>
              <a:tblPr firstRow="1" bandRow="1">
                <a:tableStyleId>{5C22544A-7EE6-4342-B048-85BDC9FD1C3A}</a:tableStyleId>
              </a:tblPr>
              <a:tblGrid>
                <a:gridCol w="3048000"/>
                <a:gridCol w="3048000"/>
              </a:tblGrid>
              <a:tr h="370840">
                <a:tc>
                  <a:txBody>
                    <a:bodyPr/>
                    <a:lstStyle/>
                    <a:p>
                      <a:r>
                        <a:rPr lang="en-GB" dirty="0" smtClean="0"/>
                        <a:t>Strengths</a:t>
                      </a:r>
                    </a:p>
                    <a:p>
                      <a:pPr>
                        <a:buFont typeface="Arial" pitchFamily="34" charset="0"/>
                        <a:buChar char="•"/>
                      </a:pPr>
                      <a:r>
                        <a:rPr lang="en-GB" dirty="0" smtClean="0"/>
                        <a:t> </a:t>
                      </a:r>
                      <a:r>
                        <a:rPr lang="en-GB" sz="1400" dirty="0" smtClean="0"/>
                        <a:t>Agility</a:t>
                      </a:r>
                    </a:p>
                    <a:p>
                      <a:pPr>
                        <a:buFont typeface="Arial" pitchFamily="34" charset="0"/>
                        <a:buChar char="•"/>
                      </a:pPr>
                      <a:r>
                        <a:rPr lang="en-GB" sz="1400" dirty="0" smtClean="0"/>
                        <a:t> Track record</a:t>
                      </a:r>
                    </a:p>
                    <a:p>
                      <a:pPr>
                        <a:buFont typeface="Arial" pitchFamily="34" charset="0"/>
                        <a:buChar char="•"/>
                      </a:pPr>
                      <a:r>
                        <a:rPr lang="en-GB" sz="1400" dirty="0" smtClean="0"/>
                        <a:t> Compete with much larger</a:t>
                      </a:r>
                      <a:r>
                        <a:rPr lang="en-GB" sz="1400" baseline="0" dirty="0" smtClean="0"/>
                        <a:t> organisations</a:t>
                      </a:r>
                    </a:p>
                    <a:p>
                      <a:pPr>
                        <a:buFont typeface="Arial" pitchFamily="34" charset="0"/>
                        <a:buChar char="•"/>
                      </a:pPr>
                      <a:r>
                        <a:rPr lang="en-GB" sz="1400" baseline="0" dirty="0" smtClean="0"/>
                        <a:t> Commitment of volunteers</a:t>
                      </a:r>
                    </a:p>
                    <a:p>
                      <a:pPr>
                        <a:buFont typeface="Arial" pitchFamily="34" charset="0"/>
                        <a:buChar char="•"/>
                      </a:pPr>
                      <a:r>
                        <a:rPr lang="en-GB" sz="1400" baseline="0" dirty="0" smtClean="0"/>
                        <a:t> Supplier support</a:t>
                      </a:r>
                    </a:p>
                    <a:p>
                      <a:pPr>
                        <a:buFont typeface="Arial" pitchFamily="34" charset="0"/>
                        <a:buChar char="•"/>
                      </a:pPr>
                      <a:r>
                        <a:rPr lang="en-GB" sz="1400" baseline="0" dirty="0" smtClean="0"/>
                        <a:t> Clear Vision and Strategy</a:t>
                      </a:r>
                      <a:endParaRPr lang="en-GB" sz="1400" dirty="0" smtClean="0"/>
                    </a:p>
                    <a:p>
                      <a:pPr>
                        <a:buFont typeface="Arial" pitchFamily="34" charset="0"/>
                        <a:buChar char="•"/>
                      </a:pPr>
                      <a:endParaRPr lang="en-GB" dirty="0"/>
                    </a:p>
                  </a:txBody>
                  <a:tcPr/>
                </a:tc>
                <a:tc>
                  <a:txBody>
                    <a:bodyPr/>
                    <a:lstStyle/>
                    <a:p>
                      <a:r>
                        <a:rPr lang="en-GB" dirty="0" smtClean="0"/>
                        <a:t>Weaknesses</a:t>
                      </a:r>
                    </a:p>
                    <a:p>
                      <a:pPr>
                        <a:buFont typeface="Arial" pitchFamily="34" charset="0"/>
                        <a:buChar char="•"/>
                      </a:pPr>
                      <a:r>
                        <a:rPr lang="en-GB" sz="1400" dirty="0" smtClean="0"/>
                        <a:t> Volunteer model</a:t>
                      </a:r>
                    </a:p>
                    <a:p>
                      <a:pPr>
                        <a:buFont typeface="Arial" pitchFamily="34" charset="0"/>
                        <a:buChar char="•"/>
                      </a:pPr>
                      <a:r>
                        <a:rPr lang="en-GB" sz="1400" dirty="0" smtClean="0"/>
                        <a:t> Strength</a:t>
                      </a:r>
                      <a:r>
                        <a:rPr lang="en-GB" sz="1400" baseline="0" dirty="0" smtClean="0"/>
                        <a:t> of finances</a:t>
                      </a:r>
                    </a:p>
                    <a:p>
                      <a:pPr>
                        <a:buFont typeface="Arial" pitchFamily="34" charset="0"/>
                        <a:buChar char="•"/>
                      </a:pPr>
                      <a:r>
                        <a:rPr lang="en-GB" sz="1400" baseline="0" dirty="0" smtClean="0"/>
                        <a:t> Scalability</a:t>
                      </a:r>
                    </a:p>
                    <a:p>
                      <a:pPr>
                        <a:buFont typeface="Arial" pitchFamily="34" charset="0"/>
                        <a:buChar char="•"/>
                      </a:pPr>
                      <a:r>
                        <a:rPr lang="en-GB" sz="1400" baseline="0" dirty="0" smtClean="0"/>
                        <a:t> “To do” list</a:t>
                      </a:r>
                    </a:p>
                    <a:p>
                      <a:pPr>
                        <a:buFont typeface="Arial" pitchFamily="34" charset="0"/>
                        <a:buChar char="•"/>
                      </a:pPr>
                      <a:r>
                        <a:rPr lang="en-GB" sz="1400" baseline="0" dirty="0" smtClean="0"/>
                        <a:t> Brand</a:t>
                      </a:r>
                    </a:p>
                    <a:p>
                      <a:pPr>
                        <a:buFont typeface="Arial" pitchFamily="34" charset="0"/>
                        <a:buChar char="•"/>
                      </a:pPr>
                      <a:r>
                        <a:rPr lang="en-GB" sz="1400" baseline="0" dirty="0" smtClean="0"/>
                        <a:t>  Visible support from members </a:t>
                      </a:r>
                    </a:p>
                    <a:p>
                      <a:pPr>
                        <a:buFont typeface="Arial" pitchFamily="34" charset="0"/>
                        <a:buChar char="•"/>
                      </a:pPr>
                      <a:r>
                        <a:rPr lang="en-GB" sz="1400" baseline="0" dirty="0" smtClean="0"/>
                        <a:t> Constant fire fighting and operational stress</a:t>
                      </a:r>
                      <a:endParaRPr lang="en-GB" sz="1400" dirty="0"/>
                    </a:p>
                  </a:txBody>
                  <a:tcPr/>
                </a:tc>
              </a:tr>
              <a:tr h="370840">
                <a:tc>
                  <a:txBody>
                    <a:bodyPr/>
                    <a:lstStyle/>
                    <a:p>
                      <a:r>
                        <a:rPr lang="en-GB" dirty="0" smtClean="0">
                          <a:effectLst>
                            <a:outerShdw blurRad="50800" dist="38100" dir="2700000" algn="tl" rotWithShape="0">
                              <a:prstClr val="black">
                                <a:alpha val="40000"/>
                              </a:prstClr>
                            </a:outerShdw>
                          </a:effectLst>
                        </a:rPr>
                        <a:t>Opportunities</a:t>
                      </a:r>
                    </a:p>
                    <a:p>
                      <a:pPr>
                        <a:buFont typeface="Arial" pitchFamily="34" charset="0"/>
                        <a:buChar char="•"/>
                      </a:pPr>
                      <a:r>
                        <a:rPr lang="en-GB" sz="1400" dirty="0" smtClean="0">
                          <a:effectLst>
                            <a:outerShdw blurRad="50800" dist="38100" dir="2700000" algn="tl" rotWithShape="0">
                              <a:prstClr val="black">
                                <a:alpha val="40000"/>
                              </a:prstClr>
                            </a:outerShdw>
                          </a:effectLst>
                        </a:rPr>
                        <a:t> CORM</a:t>
                      </a:r>
                    </a:p>
                    <a:p>
                      <a:pPr>
                        <a:buFont typeface="Arial" pitchFamily="34" charset="0"/>
                        <a:buChar char="•"/>
                      </a:pPr>
                      <a:r>
                        <a:rPr lang="en-GB" sz="1400" dirty="0" smtClean="0">
                          <a:effectLst>
                            <a:outerShdw blurRad="50800" dist="38100" dir="2700000" algn="tl" rotWithShape="0">
                              <a:prstClr val="black">
                                <a:alpha val="40000"/>
                              </a:prstClr>
                            </a:outerShdw>
                          </a:effectLst>
                        </a:rPr>
                        <a:t> Partnerships</a:t>
                      </a:r>
                    </a:p>
                    <a:p>
                      <a:pPr algn="l">
                        <a:buFont typeface="Arial" pitchFamily="34" charset="0"/>
                        <a:buChar char="•"/>
                      </a:pPr>
                      <a:r>
                        <a:rPr lang="en-GB" sz="1400" dirty="0" smtClean="0">
                          <a:effectLst>
                            <a:outerShdw blurRad="50800" dist="38100" dir="2700000" algn="tl" rotWithShape="0">
                              <a:prstClr val="black">
                                <a:alpha val="40000"/>
                              </a:prstClr>
                            </a:outerShdw>
                          </a:effectLst>
                        </a:rPr>
                        <a:t> Size of the market</a:t>
                      </a:r>
                    </a:p>
                    <a:p>
                      <a:pPr algn="l">
                        <a:buFont typeface="Arial" pitchFamily="34" charset="0"/>
                        <a:buChar char="•"/>
                      </a:pPr>
                      <a:r>
                        <a:rPr lang="en-GB" sz="1400" dirty="0" smtClean="0">
                          <a:effectLst>
                            <a:outerShdw blurRad="50800" dist="38100" dir="2700000" algn="tl" rotWithShape="0">
                              <a:prstClr val="black">
                                <a:alpha val="40000"/>
                              </a:prstClr>
                            </a:outerShdw>
                          </a:effectLst>
                        </a:rPr>
                        <a:t> State of the market</a:t>
                      </a:r>
                    </a:p>
                    <a:p>
                      <a:pPr algn="l">
                        <a:buFont typeface="Arial" pitchFamily="34" charset="0"/>
                        <a:buChar char="•"/>
                      </a:pPr>
                      <a:r>
                        <a:rPr lang="en-GB" sz="1400" dirty="0" smtClean="0">
                          <a:effectLst>
                            <a:outerShdw blurRad="50800" dist="38100" dir="2700000" algn="tl" rotWithShape="0">
                              <a:prstClr val="black">
                                <a:alpha val="40000"/>
                              </a:prstClr>
                            </a:outerShdw>
                          </a:effectLst>
                        </a:rPr>
                        <a:t> Regulatory</a:t>
                      </a:r>
                      <a:r>
                        <a:rPr lang="en-GB" sz="1400" baseline="0" dirty="0" smtClean="0">
                          <a:effectLst>
                            <a:outerShdw blurRad="50800" dist="38100" dir="2700000" algn="tl" rotWithShape="0">
                              <a:prstClr val="black">
                                <a:alpha val="40000"/>
                              </a:prstClr>
                            </a:outerShdw>
                          </a:effectLst>
                        </a:rPr>
                        <a:t> and Government alignment</a:t>
                      </a:r>
                    </a:p>
                    <a:p>
                      <a:pPr algn="l">
                        <a:buFont typeface="Arial" pitchFamily="34" charset="0"/>
                        <a:buChar char="•"/>
                      </a:pPr>
                      <a:r>
                        <a:rPr lang="en-GB" sz="1400" baseline="0" dirty="0" smtClean="0">
                          <a:effectLst>
                            <a:outerShdw blurRad="50800" dist="38100" dir="2700000" algn="tl" rotWithShape="0">
                              <a:prstClr val="black">
                                <a:alpha val="40000"/>
                              </a:prstClr>
                            </a:outerShdw>
                          </a:effectLst>
                        </a:rPr>
                        <a:t>  Industry focus on developing their people  (talent and credibility)</a:t>
                      </a:r>
                      <a:endParaRPr lang="en-GB" sz="1400" dirty="0">
                        <a:effectLst>
                          <a:outerShdw blurRad="50800" dist="38100" dir="2700000" algn="tl" rotWithShape="0">
                            <a:prstClr val="black">
                              <a:alpha val="40000"/>
                            </a:prstClr>
                          </a:outerShdw>
                        </a:effectLst>
                      </a:endParaRPr>
                    </a:p>
                  </a:txBody>
                  <a:tcPr/>
                </a:tc>
                <a:tc>
                  <a:txBody>
                    <a:bodyPr/>
                    <a:lstStyle/>
                    <a:p>
                      <a:r>
                        <a:rPr lang="en-GB" dirty="0" smtClean="0">
                          <a:effectLst>
                            <a:outerShdw blurRad="50800" dist="38100" dir="2700000" algn="tl" rotWithShape="0">
                              <a:prstClr val="black">
                                <a:alpha val="40000"/>
                              </a:prstClr>
                            </a:outerShdw>
                          </a:effectLst>
                        </a:rPr>
                        <a:t>Threats</a:t>
                      </a:r>
                    </a:p>
                    <a:p>
                      <a:pPr>
                        <a:buFont typeface="Arial" pitchFamily="34" charset="0"/>
                        <a:buChar char="•"/>
                      </a:pPr>
                      <a:r>
                        <a:rPr lang="en-GB" sz="1400" dirty="0" smtClean="0">
                          <a:effectLst>
                            <a:outerShdw blurRad="50800" dist="38100" dir="2700000" algn="tl" rotWithShape="0">
                              <a:prstClr val="black">
                                <a:alpha val="40000"/>
                              </a:prstClr>
                            </a:outerShdw>
                          </a:effectLst>
                        </a:rPr>
                        <a:t> Economic</a:t>
                      </a:r>
                      <a:r>
                        <a:rPr lang="en-GB" sz="1400" baseline="0" dirty="0" smtClean="0">
                          <a:effectLst>
                            <a:outerShdw blurRad="50800" dist="38100" dir="2700000" algn="tl" rotWithShape="0">
                              <a:prstClr val="black">
                                <a:alpha val="40000"/>
                              </a:prstClr>
                            </a:outerShdw>
                          </a:effectLst>
                        </a:rPr>
                        <a:t> and Market conditions</a:t>
                      </a:r>
                    </a:p>
                    <a:p>
                      <a:pPr>
                        <a:buFont typeface="Arial" pitchFamily="34" charset="0"/>
                        <a:buChar char="•"/>
                      </a:pPr>
                      <a:r>
                        <a:rPr lang="en-GB" sz="1400" baseline="0" dirty="0" smtClean="0">
                          <a:effectLst>
                            <a:outerShdw blurRad="50800" dist="38100" dir="2700000" algn="tl" rotWithShape="0">
                              <a:prstClr val="black">
                                <a:alpha val="40000"/>
                              </a:prstClr>
                            </a:outerShdw>
                          </a:effectLst>
                        </a:rPr>
                        <a:t> Competitors</a:t>
                      </a:r>
                    </a:p>
                    <a:p>
                      <a:pPr>
                        <a:buFont typeface="Arial" pitchFamily="34" charset="0"/>
                        <a:buChar char="•"/>
                      </a:pPr>
                      <a:r>
                        <a:rPr lang="en-GB" sz="1400" baseline="0" dirty="0" smtClean="0">
                          <a:effectLst>
                            <a:outerShdw blurRad="50800" dist="38100" dir="2700000" algn="tl" rotWithShape="0">
                              <a:prstClr val="black">
                                <a:alpha val="40000"/>
                              </a:prstClr>
                            </a:outerShdw>
                          </a:effectLst>
                        </a:rPr>
                        <a:t> Future of Operational Risk uncertain</a:t>
                      </a:r>
                    </a:p>
                    <a:p>
                      <a:pPr>
                        <a:buFont typeface="Arial" pitchFamily="34" charset="0"/>
                        <a:buChar char="•"/>
                      </a:pPr>
                      <a:r>
                        <a:rPr lang="en-GB" sz="1400" baseline="0" dirty="0" smtClean="0">
                          <a:effectLst>
                            <a:outerShdw blurRad="50800" dist="38100" dir="2700000" algn="tl" rotWithShape="0">
                              <a:prstClr val="black">
                                <a:alpha val="40000"/>
                              </a:prstClr>
                            </a:outerShdw>
                          </a:effectLst>
                        </a:rPr>
                        <a:t>  Geopolitical focus away from internationalisation towards local</a:t>
                      </a:r>
                    </a:p>
                    <a:p>
                      <a:pPr>
                        <a:buFont typeface="Arial" pitchFamily="34" charset="0"/>
                        <a:buChar char="•"/>
                      </a:pPr>
                      <a:r>
                        <a:rPr lang="en-GB" sz="1400" baseline="0" dirty="0" smtClean="0">
                          <a:effectLst>
                            <a:outerShdw blurRad="50800" dist="38100" dir="2700000" algn="tl" rotWithShape="0">
                              <a:prstClr val="black">
                                <a:alpha val="40000"/>
                              </a:prstClr>
                            </a:outerShdw>
                          </a:effectLst>
                        </a:rPr>
                        <a:t> Sustainability</a:t>
                      </a:r>
                      <a:endParaRPr lang="en-GB" sz="1400" dirty="0">
                        <a:effectLst>
                          <a:outerShdw blurRad="50800" dist="38100" dir="2700000" algn="tl" rotWithShape="0">
                            <a:prstClr val="black">
                              <a:alpha val="40000"/>
                            </a:prstClr>
                          </a:outerShdw>
                        </a:effectLst>
                      </a:endParaRPr>
                    </a:p>
                  </a:txBody>
                  <a:tcPr/>
                </a:tc>
              </a:tr>
            </a:tbl>
          </a:graphicData>
        </a:graphic>
      </p:graphicFrame>
      <p:sp>
        <p:nvSpPr>
          <p:cNvPr id="29" name="Slide Number Placeholder 28"/>
          <p:cNvSpPr>
            <a:spLocks noGrp="1"/>
          </p:cNvSpPr>
          <p:nvPr>
            <p:ph type="sldNum" sz="quarter" idx="12"/>
          </p:nvPr>
        </p:nvSpPr>
        <p:spPr/>
        <p:txBody>
          <a:bodyPr/>
          <a:lstStyle/>
          <a:p>
            <a:pPr>
              <a:defRPr/>
            </a:pPr>
            <a:fld id="{ABE82404-6F95-4D3C-AC4D-579803697D2E}" type="slidenum">
              <a:rPr lang="en-GB" altLang="en-US" smtClean="0"/>
              <a:pPr>
                <a:defRPr/>
              </a:pPr>
              <a:t>7</a:t>
            </a:fld>
            <a:endParaRPr lang="en-GB" altLang="en-US"/>
          </a:p>
        </p:txBody>
      </p:sp>
      <p:sp>
        <p:nvSpPr>
          <p:cNvPr id="30" name="Footer Placeholder 29"/>
          <p:cNvSpPr>
            <a:spLocks noGrp="1"/>
          </p:cNvSpPr>
          <p:nvPr>
            <p:ph type="ftr" sz="quarter" idx="11"/>
          </p:nvPr>
        </p:nvSpPr>
        <p:spPr/>
        <p:txBody>
          <a:bodyPr/>
          <a:lstStyle/>
          <a:p>
            <a:pPr>
              <a:defRPr/>
            </a:pPr>
            <a:r>
              <a:rPr lang="en-GB" altLang="en-US" smtClean="0"/>
              <a:t>Company Confidential</a:t>
            </a:r>
            <a:endParaRPr lang="en-GB"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5"/>
          <p:cNvGrpSpPr>
            <a:grpSpLocks noChangeAspect="1"/>
          </p:cNvGrpSpPr>
          <p:nvPr/>
        </p:nvGrpSpPr>
        <p:grpSpPr bwMode="auto">
          <a:xfrm>
            <a:off x="92075" y="4843463"/>
            <a:ext cx="8791575" cy="1666875"/>
            <a:chOff x="483" y="3413"/>
            <a:chExt cx="5538" cy="1050"/>
          </a:xfrm>
        </p:grpSpPr>
        <p:sp>
          <p:nvSpPr>
            <p:cNvPr id="9232" name="Rectangle 143"/>
            <p:cNvSpPr>
              <a:spLocks noChangeAspect="1" noChangeArrowheads="1"/>
            </p:cNvSpPr>
            <p:nvPr/>
          </p:nvSpPr>
          <p:spPr bwMode="auto">
            <a:xfrm rot="10800000">
              <a:off x="5703" y="4139"/>
              <a:ext cx="91" cy="324"/>
            </a:xfrm>
            <a:prstGeom prst="rect">
              <a:avLst/>
            </a:prstGeom>
            <a:gradFill rotWithShape="1">
              <a:gsLst>
                <a:gs pos="0">
                  <a:schemeClr val="bg1"/>
                </a:gs>
                <a:gs pos="100000">
                  <a:srgbClr val="032850"/>
                </a:gs>
              </a:gsLst>
              <a:lin ang="5400000" scaled="1"/>
            </a:gradFill>
            <a:ln w="9525" algn="ctr">
              <a:noFill/>
              <a:miter lim="800000"/>
              <a:headEnd/>
              <a:tailEnd/>
            </a:ln>
          </p:spPr>
          <p:txBody>
            <a:bodyPr wrap="none" lIns="90000" tIns="46800" rIns="90000" bIns="46800" anchor="ctr"/>
            <a:lstStyle/>
            <a:p>
              <a:endParaRPr lang="en-GB" altLang="en-US"/>
            </a:p>
          </p:txBody>
        </p:sp>
        <p:sp>
          <p:nvSpPr>
            <p:cNvPr id="9233" name="Rectangle 144"/>
            <p:cNvSpPr>
              <a:spLocks noChangeAspect="1" noChangeArrowheads="1"/>
            </p:cNvSpPr>
            <p:nvPr/>
          </p:nvSpPr>
          <p:spPr bwMode="auto">
            <a:xfrm rot="10800000">
              <a:off x="5703" y="3457"/>
              <a:ext cx="91" cy="546"/>
            </a:xfrm>
            <a:prstGeom prst="rect">
              <a:avLst/>
            </a:prstGeom>
            <a:gradFill rotWithShape="1">
              <a:gsLst>
                <a:gs pos="0">
                  <a:srgbClr val="032850"/>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9234" name="Rectangle 145"/>
            <p:cNvSpPr>
              <a:spLocks noChangeAspect="1" noChangeArrowheads="1"/>
            </p:cNvSpPr>
            <p:nvPr/>
          </p:nvSpPr>
          <p:spPr bwMode="auto">
            <a:xfrm rot="10800000">
              <a:off x="5613" y="3457"/>
              <a:ext cx="90" cy="591"/>
            </a:xfrm>
            <a:prstGeom prst="rect">
              <a:avLst/>
            </a:prstGeom>
            <a:gradFill rotWithShape="1">
              <a:gsLst>
                <a:gs pos="0">
                  <a:srgbClr val="E1E1E1"/>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9235" name="Rectangle 146"/>
            <p:cNvSpPr>
              <a:spLocks noChangeAspect="1" noChangeArrowheads="1"/>
            </p:cNvSpPr>
            <p:nvPr/>
          </p:nvSpPr>
          <p:spPr bwMode="auto">
            <a:xfrm rot="10800000">
              <a:off x="5613" y="4139"/>
              <a:ext cx="90" cy="242"/>
            </a:xfrm>
            <a:prstGeom prst="rect">
              <a:avLst/>
            </a:prstGeom>
            <a:gradFill rotWithShape="1">
              <a:gsLst>
                <a:gs pos="0">
                  <a:schemeClr val="bg1"/>
                </a:gs>
                <a:gs pos="100000">
                  <a:srgbClr val="E1E1E1"/>
                </a:gs>
              </a:gsLst>
              <a:lin ang="5400000" scaled="1"/>
            </a:gradFill>
            <a:ln w="9525" algn="ctr">
              <a:noFill/>
              <a:miter lim="800000"/>
              <a:headEnd/>
              <a:tailEnd/>
            </a:ln>
          </p:spPr>
          <p:txBody>
            <a:bodyPr wrap="none" lIns="90000" tIns="46800" rIns="90000" bIns="46800" anchor="ctr"/>
            <a:lstStyle/>
            <a:p>
              <a:endParaRPr lang="en-GB" altLang="en-US"/>
            </a:p>
          </p:txBody>
        </p:sp>
        <p:sp>
          <p:nvSpPr>
            <p:cNvPr id="9236" name="Rectangle 147"/>
            <p:cNvSpPr>
              <a:spLocks noChangeAspect="1" noChangeArrowheads="1"/>
            </p:cNvSpPr>
            <p:nvPr/>
          </p:nvSpPr>
          <p:spPr bwMode="auto">
            <a:xfrm rot="10800000">
              <a:off x="5794" y="3979"/>
              <a:ext cx="227" cy="80"/>
            </a:xfrm>
            <a:prstGeom prst="rect">
              <a:avLst/>
            </a:prstGeom>
            <a:gradFill rotWithShape="1">
              <a:gsLst>
                <a:gs pos="0">
                  <a:schemeClr val="bg1"/>
                </a:gs>
                <a:gs pos="100000">
                  <a:srgbClr val="032850"/>
                </a:gs>
              </a:gsLst>
              <a:lin ang="0" scaled="1"/>
            </a:gradFill>
            <a:ln w="9525" algn="ctr">
              <a:noFill/>
              <a:miter lim="800000"/>
              <a:headEnd/>
              <a:tailEnd/>
            </a:ln>
          </p:spPr>
          <p:txBody>
            <a:bodyPr wrap="none" lIns="90000" tIns="46800" rIns="90000" bIns="46800" anchor="ctr"/>
            <a:lstStyle/>
            <a:p>
              <a:endParaRPr lang="en-GB" altLang="en-US"/>
            </a:p>
          </p:txBody>
        </p:sp>
        <p:sp>
          <p:nvSpPr>
            <p:cNvPr id="9237" name="Rectangle 149"/>
            <p:cNvSpPr>
              <a:spLocks noChangeAspect="1" noChangeArrowheads="1"/>
            </p:cNvSpPr>
            <p:nvPr/>
          </p:nvSpPr>
          <p:spPr bwMode="auto">
            <a:xfrm rot="10800000">
              <a:off x="4615" y="4048"/>
              <a:ext cx="1088" cy="91"/>
            </a:xfrm>
            <a:prstGeom prst="rect">
              <a:avLst/>
            </a:prstGeom>
            <a:gradFill rotWithShape="1">
              <a:gsLst>
                <a:gs pos="0">
                  <a:srgbClr val="E1E1E1"/>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sp>
          <p:nvSpPr>
            <p:cNvPr id="9238" name="Rectangle 151"/>
            <p:cNvSpPr>
              <a:spLocks noChangeAspect="1" noChangeArrowheads="1"/>
            </p:cNvSpPr>
            <p:nvPr/>
          </p:nvSpPr>
          <p:spPr bwMode="auto">
            <a:xfrm rot="10800000">
              <a:off x="5703" y="4003"/>
              <a:ext cx="91" cy="136"/>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9239" name="Line 152"/>
            <p:cNvSpPr>
              <a:spLocks noChangeAspect="1" noChangeShapeType="1"/>
            </p:cNvSpPr>
            <p:nvPr/>
          </p:nvSpPr>
          <p:spPr bwMode="auto">
            <a:xfrm rot="10800000">
              <a:off x="5744" y="3413"/>
              <a:ext cx="0" cy="1049"/>
            </a:xfrm>
            <a:prstGeom prst="line">
              <a:avLst/>
            </a:prstGeom>
            <a:noFill/>
            <a:ln w="6350">
              <a:solidFill>
                <a:schemeClr val="bg1"/>
              </a:solidFill>
              <a:round/>
              <a:headEnd/>
              <a:tailEnd/>
            </a:ln>
          </p:spPr>
          <p:txBody>
            <a:bodyPr wrap="none" lIns="90000" tIns="46800" rIns="90000" bIns="46800" anchor="ctr"/>
            <a:lstStyle/>
            <a:p>
              <a:endParaRPr lang="en-GB"/>
            </a:p>
          </p:txBody>
        </p:sp>
        <p:sp>
          <p:nvSpPr>
            <p:cNvPr id="9240" name="Rectangle 160"/>
            <p:cNvSpPr>
              <a:spLocks noChangeAspect="1" noChangeArrowheads="1"/>
            </p:cNvSpPr>
            <p:nvPr/>
          </p:nvSpPr>
          <p:spPr bwMode="auto">
            <a:xfrm rot="10800000">
              <a:off x="714" y="4048"/>
              <a:ext cx="4989" cy="11"/>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9241" name="Rectangle 162"/>
            <p:cNvSpPr>
              <a:spLocks noChangeAspect="1" noChangeArrowheads="1"/>
            </p:cNvSpPr>
            <p:nvPr/>
          </p:nvSpPr>
          <p:spPr bwMode="auto">
            <a:xfrm rot="10800000">
              <a:off x="483" y="4048"/>
              <a:ext cx="908" cy="11"/>
            </a:xfrm>
            <a:prstGeom prst="rect">
              <a:avLst/>
            </a:prstGeom>
            <a:gradFill rotWithShape="1">
              <a:gsLst>
                <a:gs pos="0">
                  <a:srgbClr val="032850"/>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grpSp>
      <p:grpSp>
        <p:nvGrpSpPr>
          <p:cNvPr id="3" name="Group 192"/>
          <p:cNvGrpSpPr>
            <a:grpSpLocks noChangeAspect="1"/>
          </p:cNvGrpSpPr>
          <p:nvPr/>
        </p:nvGrpSpPr>
        <p:grpSpPr bwMode="auto">
          <a:xfrm>
            <a:off x="109538" y="406400"/>
            <a:ext cx="9739312" cy="865188"/>
            <a:chOff x="69" y="283"/>
            <a:chExt cx="6135" cy="545"/>
          </a:xfrm>
        </p:grpSpPr>
        <p:sp>
          <p:nvSpPr>
            <p:cNvPr id="9222" name="Rectangle 193"/>
            <p:cNvSpPr>
              <a:spLocks noChangeAspect="1" noChangeArrowheads="1"/>
            </p:cNvSpPr>
            <p:nvPr/>
          </p:nvSpPr>
          <p:spPr bwMode="auto">
            <a:xfrm rot="10800000">
              <a:off x="211" y="655"/>
              <a:ext cx="50" cy="173"/>
            </a:xfrm>
            <a:prstGeom prst="rect">
              <a:avLst/>
            </a:prstGeom>
            <a:gradFill rotWithShape="1">
              <a:gsLst>
                <a:gs pos="0">
                  <a:schemeClr val="bg1"/>
                </a:gs>
                <a:gs pos="100000">
                  <a:srgbClr val="032850"/>
                </a:gs>
              </a:gsLst>
              <a:lin ang="5400000" scaled="1"/>
            </a:gradFill>
            <a:ln w="9525" algn="ctr">
              <a:noFill/>
              <a:miter lim="800000"/>
              <a:headEnd/>
              <a:tailEnd/>
            </a:ln>
          </p:spPr>
          <p:txBody>
            <a:bodyPr wrap="none" lIns="90000" tIns="46800" rIns="90000" bIns="46800" anchor="ctr"/>
            <a:lstStyle/>
            <a:p>
              <a:endParaRPr lang="en-GB" altLang="en-US"/>
            </a:p>
          </p:txBody>
        </p:sp>
        <p:sp>
          <p:nvSpPr>
            <p:cNvPr id="9223" name="Rectangle 194"/>
            <p:cNvSpPr>
              <a:spLocks noChangeAspect="1" noChangeArrowheads="1"/>
            </p:cNvSpPr>
            <p:nvPr/>
          </p:nvSpPr>
          <p:spPr bwMode="auto">
            <a:xfrm rot="10800000">
              <a:off x="210" y="283"/>
              <a:ext cx="50" cy="342"/>
            </a:xfrm>
            <a:prstGeom prst="rect">
              <a:avLst/>
            </a:prstGeom>
            <a:gradFill rotWithShape="1">
              <a:gsLst>
                <a:gs pos="0">
                  <a:srgbClr val="032850"/>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9224" name="Rectangle 195"/>
            <p:cNvSpPr>
              <a:spLocks noChangeAspect="1" noChangeArrowheads="1"/>
            </p:cNvSpPr>
            <p:nvPr/>
          </p:nvSpPr>
          <p:spPr bwMode="auto">
            <a:xfrm rot="10800000">
              <a:off x="261" y="283"/>
              <a:ext cx="34" cy="363"/>
            </a:xfrm>
            <a:prstGeom prst="rect">
              <a:avLst/>
            </a:prstGeom>
            <a:gradFill rotWithShape="1">
              <a:gsLst>
                <a:gs pos="0">
                  <a:srgbClr val="E1E1E1"/>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9225" name="Rectangle 196"/>
            <p:cNvSpPr>
              <a:spLocks noChangeAspect="1" noChangeArrowheads="1"/>
            </p:cNvSpPr>
            <p:nvPr/>
          </p:nvSpPr>
          <p:spPr bwMode="auto">
            <a:xfrm rot="10800000">
              <a:off x="261" y="690"/>
              <a:ext cx="34" cy="138"/>
            </a:xfrm>
            <a:prstGeom prst="rect">
              <a:avLst/>
            </a:prstGeom>
            <a:gradFill rotWithShape="1">
              <a:gsLst>
                <a:gs pos="0">
                  <a:schemeClr val="bg1"/>
                </a:gs>
                <a:gs pos="100000">
                  <a:srgbClr val="E1E1E1"/>
                </a:gs>
              </a:gsLst>
              <a:lin ang="5400000" scaled="1"/>
            </a:gradFill>
            <a:ln w="9525" algn="ctr">
              <a:noFill/>
              <a:miter lim="800000"/>
              <a:headEnd/>
              <a:tailEnd/>
            </a:ln>
          </p:spPr>
          <p:txBody>
            <a:bodyPr wrap="none" lIns="90000" tIns="46800" rIns="90000" bIns="46800" anchor="ctr"/>
            <a:lstStyle/>
            <a:p>
              <a:endParaRPr lang="en-GB" altLang="en-US"/>
            </a:p>
          </p:txBody>
        </p:sp>
        <p:sp>
          <p:nvSpPr>
            <p:cNvPr id="9226" name="Rectangle 197"/>
            <p:cNvSpPr>
              <a:spLocks noChangeAspect="1" noChangeArrowheads="1"/>
            </p:cNvSpPr>
            <p:nvPr/>
          </p:nvSpPr>
          <p:spPr bwMode="auto">
            <a:xfrm>
              <a:off x="69" y="623"/>
              <a:ext cx="102" cy="34"/>
            </a:xfrm>
            <a:prstGeom prst="rect">
              <a:avLst/>
            </a:prstGeom>
            <a:gradFill rotWithShape="1">
              <a:gsLst>
                <a:gs pos="0">
                  <a:schemeClr val="bg1"/>
                </a:gs>
                <a:gs pos="100000">
                  <a:srgbClr val="032850"/>
                </a:gs>
              </a:gsLst>
              <a:lin ang="0" scaled="1"/>
            </a:gradFill>
            <a:ln w="9525" algn="ctr">
              <a:noFill/>
              <a:miter lim="800000"/>
              <a:headEnd/>
              <a:tailEnd/>
            </a:ln>
          </p:spPr>
          <p:txBody>
            <a:bodyPr wrap="none" lIns="90000" tIns="46800" rIns="90000" bIns="46800" anchor="ctr"/>
            <a:lstStyle/>
            <a:p>
              <a:endParaRPr lang="en-GB" altLang="en-US"/>
            </a:p>
          </p:txBody>
        </p:sp>
        <p:sp>
          <p:nvSpPr>
            <p:cNvPr id="9227" name="Rectangle 198"/>
            <p:cNvSpPr>
              <a:spLocks noChangeAspect="1" noChangeArrowheads="1"/>
            </p:cNvSpPr>
            <p:nvPr/>
          </p:nvSpPr>
          <p:spPr bwMode="auto">
            <a:xfrm>
              <a:off x="259" y="646"/>
              <a:ext cx="5058" cy="11"/>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9228" name="Rectangle 199"/>
            <p:cNvSpPr>
              <a:spLocks noChangeAspect="1" noChangeArrowheads="1"/>
            </p:cNvSpPr>
            <p:nvPr/>
          </p:nvSpPr>
          <p:spPr bwMode="auto">
            <a:xfrm>
              <a:off x="261" y="657"/>
              <a:ext cx="462" cy="34"/>
            </a:xfrm>
            <a:prstGeom prst="rect">
              <a:avLst/>
            </a:prstGeom>
            <a:gradFill rotWithShape="1">
              <a:gsLst>
                <a:gs pos="0">
                  <a:srgbClr val="E1E1E1"/>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sp>
          <p:nvSpPr>
            <p:cNvPr id="9229" name="Rectangle 200"/>
            <p:cNvSpPr>
              <a:spLocks noChangeAspect="1" noChangeArrowheads="1"/>
            </p:cNvSpPr>
            <p:nvPr/>
          </p:nvSpPr>
          <p:spPr bwMode="auto">
            <a:xfrm>
              <a:off x="5296" y="646"/>
              <a:ext cx="908" cy="11"/>
            </a:xfrm>
            <a:prstGeom prst="rect">
              <a:avLst/>
            </a:prstGeom>
            <a:gradFill rotWithShape="1">
              <a:gsLst>
                <a:gs pos="0">
                  <a:srgbClr val="032850"/>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sp>
          <p:nvSpPr>
            <p:cNvPr id="9230" name="Rectangle 201"/>
            <p:cNvSpPr>
              <a:spLocks noChangeAspect="1" noChangeArrowheads="1"/>
            </p:cNvSpPr>
            <p:nvPr/>
          </p:nvSpPr>
          <p:spPr bwMode="auto">
            <a:xfrm>
              <a:off x="170" y="623"/>
              <a:ext cx="90" cy="34"/>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9231" name="Line 202"/>
            <p:cNvSpPr>
              <a:spLocks noChangeAspect="1" noChangeShapeType="1"/>
            </p:cNvSpPr>
            <p:nvPr/>
          </p:nvSpPr>
          <p:spPr bwMode="auto">
            <a:xfrm>
              <a:off x="250" y="329"/>
              <a:ext cx="0" cy="499"/>
            </a:xfrm>
            <a:prstGeom prst="line">
              <a:avLst/>
            </a:prstGeom>
            <a:noFill/>
            <a:ln w="6350">
              <a:solidFill>
                <a:schemeClr val="bg1"/>
              </a:solidFill>
              <a:round/>
              <a:headEnd/>
              <a:tailEnd/>
            </a:ln>
          </p:spPr>
          <p:txBody>
            <a:bodyPr wrap="none" lIns="90000" tIns="46800" rIns="90000" bIns="46800" anchor="ctr"/>
            <a:lstStyle/>
            <a:p>
              <a:endParaRPr lang="en-GB"/>
            </a:p>
          </p:txBody>
        </p:sp>
      </p:grpSp>
      <p:sp>
        <p:nvSpPr>
          <p:cNvPr id="9221" name="Rectangle 177"/>
          <p:cNvSpPr txBox="1">
            <a:spLocks noChangeArrowheads="1"/>
          </p:cNvSpPr>
          <p:nvPr/>
        </p:nvSpPr>
        <p:spPr bwMode="auto">
          <a:xfrm>
            <a:off x="558800" y="592138"/>
            <a:ext cx="8856663" cy="328612"/>
          </a:xfrm>
          <a:prstGeom prst="rect">
            <a:avLst/>
          </a:prstGeom>
          <a:noFill/>
          <a:ln w="9525">
            <a:noFill/>
            <a:miter lim="800000"/>
            <a:headEnd/>
            <a:tailEnd/>
          </a:ln>
        </p:spPr>
        <p:txBody>
          <a:bodyPr anchor="ctr"/>
          <a:lstStyle/>
          <a:p>
            <a:r>
              <a:rPr lang="en-GB" altLang="ja-JP" sz="2400" dirty="0" smtClean="0">
                <a:cs typeface="Arial" charset="0"/>
              </a:rPr>
              <a:t>Strategic Progress </a:t>
            </a:r>
            <a:endParaRPr lang="en-GB" altLang="ja-JP" sz="2400" dirty="0">
              <a:cs typeface="Arial" charset="0"/>
            </a:endParaRPr>
          </a:p>
        </p:txBody>
      </p:sp>
      <p:sp>
        <p:nvSpPr>
          <p:cNvPr id="27" name="Rectangle 26"/>
          <p:cNvSpPr/>
          <p:nvPr/>
        </p:nvSpPr>
        <p:spPr>
          <a:xfrm>
            <a:off x="251520" y="1506488"/>
            <a:ext cx="115212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Professionalise</a:t>
            </a:r>
          </a:p>
          <a:p>
            <a:pPr algn="ctr"/>
            <a:endParaRPr lang="en-GB" dirty="0"/>
          </a:p>
        </p:txBody>
      </p:sp>
      <p:sp>
        <p:nvSpPr>
          <p:cNvPr id="28" name="Rectangle 27"/>
          <p:cNvSpPr/>
          <p:nvPr/>
        </p:nvSpPr>
        <p:spPr>
          <a:xfrm>
            <a:off x="251520" y="2730624"/>
            <a:ext cx="115212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Set Standards/Act in the Public Interest</a:t>
            </a:r>
            <a:endParaRPr lang="en-GB" sz="1200" dirty="0"/>
          </a:p>
        </p:txBody>
      </p:sp>
      <p:sp>
        <p:nvSpPr>
          <p:cNvPr id="30" name="Rectangle 29"/>
          <p:cNvSpPr/>
          <p:nvPr/>
        </p:nvSpPr>
        <p:spPr>
          <a:xfrm>
            <a:off x="251520" y="4170784"/>
            <a:ext cx="115212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Ethics, Training and Education</a:t>
            </a:r>
            <a:endParaRPr lang="en-GB" sz="1200" dirty="0"/>
          </a:p>
        </p:txBody>
      </p:sp>
      <p:sp>
        <p:nvSpPr>
          <p:cNvPr id="31" name="Pentagon 30"/>
          <p:cNvSpPr/>
          <p:nvPr/>
        </p:nvSpPr>
        <p:spPr>
          <a:xfrm>
            <a:off x="1475656" y="1124744"/>
            <a:ext cx="1080120" cy="216024"/>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2016</a:t>
            </a:r>
            <a:endParaRPr lang="en-GB" sz="1200" dirty="0"/>
          </a:p>
        </p:txBody>
      </p:sp>
      <p:sp>
        <p:nvSpPr>
          <p:cNvPr id="36" name="Pentagon 35"/>
          <p:cNvSpPr/>
          <p:nvPr/>
        </p:nvSpPr>
        <p:spPr>
          <a:xfrm>
            <a:off x="2656587" y="1124744"/>
            <a:ext cx="1080120" cy="216024"/>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2017</a:t>
            </a:r>
            <a:endParaRPr lang="en-GB" sz="1200" dirty="0"/>
          </a:p>
        </p:txBody>
      </p:sp>
      <p:sp>
        <p:nvSpPr>
          <p:cNvPr id="37" name="Pentagon 36"/>
          <p:cNvSpPr/>
          <p:nvPr/>
        </p:nvSpPr>
        <p:spPr>
          <a:xfrm>
            <a:off x="3837518" y="1124744"/>
            <a:ext cx="1080120" cy="216024"/>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2018</a:t>
            </a:r>
            <a:endParaRPr lang="en-GB" sz="1200" dirty="0"/>
          </a:p>
        </p:txBody>
      </p:sp>
      <p:sp>
        <p:nvSpPr>
          <p:cNvPr id="38" name="Pentagon 37"/>
          <p:cNvSpPr/>
          <p:nvPr/>
        </p:nvSpPr>
        <p:spPr>
          <a:xfrm>
            <a:off x="5018449" y="1124744"/>
            <a:ext cx="1080120" cy="216024"/>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2019</a:t>
            </a:r>
            <a:endParaRPr lang="en-GB" sz="1200" dirty="0"/>
          </a:p>
        </p:txBody>
      </p:sp>
      <p:sp>
        <p:nvSpPr>
          <p:cNvPr id="39" name="Pentagon 38"/>
          <p:cNvSpPr/>
          <p:nvPr/>
        </p:nvSpPr>
        <p:spPr>
          <a:xfrm>
            <a:off x="6199380" y="1124744"/>
            <a:ext cx="1080120" cy="216024"/>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2020</a:t>
            </a:r>
            <a:endParaRPr lang="en-GB" sz="1200" dirty="0"/>
          </a:p>
        </p:txBody>
      </p:sp>
      <p:sp>
        <p:nvSpPr>
          <p:cNvPr id="40" name="Pentagon 39"/>
          <p:cNvSpPr/>
          <p:nvPr/>
        </p:nvSpPr>
        <p:spPr>
          <a:xfrm>
            <a:off x="7380312" y="1124744"/>
            <a:ext cx="1080120" cy="216024"/>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2021</a:t>
            </a:r>
            <a:endParaRPr lang="en-GB" sz="1200" dirty="0"/>
          </a:p>
        </p:txBody>
      </p:sp>
      <p:cxnSp>
        <p:nvCxnSpPr>
          <p:cNvPr id="42" name="Straight Connector 41"/>
          <p:cNvCxnSpPr/>
          <p:nvPr/>
        </p:nvCxnSpPr>
        <p:spPr>
          <a:xfrm>
            <a:off x="1331640" y="2564904"/>
            <a:ext cx="7416824"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1379645" y="3933056"/>
            <a:ext cx="7416824"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1427650" y="5445224"/>
            <a:ext cx="7416824"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59" name="Isosceles Triangle 58"/>
          <p:cNvSpPr/>
          <p:nvPr/>
        </p:nvSpPr>
        <p:spPr>
          <a:xfrm>
            <a:off x="1691680" y="1484784"/>
            <a:ext cx="144016" cy="216024"/>
          </a:xfrm>
          <a:prstGeom prst="triangl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Isosceles Triangle 59"/>
          <p:cNvSpPr/>
          <p:nvPr/>
        </p:nvSpPr>
        <p:spPr>
          <a:xfrm>
            <a:off x="2915816" y="1772816"/>
            <a:ext cx="144016" cy="216024"/>
          </a:xfrm>
          <a:prstGeom prst="triangl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Isosceles Triangle 61"/>
          <p:cNvSpPr/>
          <p:nvPr/>
        </p:nvSpPr>
        <p:spPr>
          <a:xfrm>
            <a:off x="5004048" y="1628800"/>
            <a:ext cx="144016" cy="216024"/>
          </a:xfrm>
          <a:prstGeom prst="triangl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TextBox 65"/>
          <p:cNvSpPr txBox="1"/>
          <p:nvPr/>
        </p:nvSpPr>
        <p:spPr>
          <a:xfrm>
            <a:off x="1835696" y="1484784"/>
            <a:ext cx="720080" cy="338554"/>
          </a:xfrm>
          <a:prstGeom prst="rect">
            <a:avLst/>
          </a:prstGeom>
          <a:noFill/>
        </p:spPr>
        <p:txBody>
          <a:bodyPr wrap="square" rtlCol="0">
            <a:spAutoFit/>
          </a:bodyPr>
          <a:lstStyle/>
          <a:p>
            <a:r>
              <a:rPr lang="en-GB" sz="800" dirty="0" smtClean="0"/>
              <a:t>Strategy Agreed</a:t>
            </a:r>
            <a:endParaRPr lang="en-GB" sz="800" dirty="0"/>
          </a:p>
        </p:txBody>
      </p:sp>
      <p:sp>
        <p:nvSpPr>
          <p:cNvPr id="67" name="Isosceles Triangle 66"/>
          <p:cNvSpPr/>
          <p:nvPr/>
        </p:nvSpPr>
        <p:spPr>
          <a:xfrm>
            <a:off x="2051720" y="1988840"/>
            <a:ext cx="144016" cy="216024"/>
          </a:xfrm>
          <a:prstGeom prst="triangl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TextBox 67"/>
          <p:cNvSpPr txBox="1"/>
          <p:nvPr/>
        </p:nvSpPr>
        <p:spPr>
          <a:xfrm>
            <a:off x="2195736" y="1916832"/>
            <a:ext cx="720080" cy="338554"/>
          </a:xfrm>
          <a:prstGeom prst="rect">
            <a:avLst/>
          </a:prstGeom>
          <a:noFill/>
        </p:spPr>
        <p:txBody>
          <a:bodyPr wrap="square" rtlCol="0">
            <a:spAutoFit/>
          </a:bodyPr>
          <a:lstStyle/>
          <a:p>
            <a:r>
              <a:rPr lang="en-GB" sz="800" dirty="0" smtClean="0"/>
              <a:t>Council Changes </a:t>
            </a:r>
            <a:endParaRPr lang="en-GB" sz="800" dirty="0"/>
          </a:p>
        </p:txBody>
      </p:sp>
      <p:sp>
        <p:nvSpPr>
          <p:cNvPr id="69" name="Isosceles Triangle 68"/>
          <p:cNvSpPr/>
          <p:nvPr/>
        </p:nvSpPr>
        <p:spPr>
          <a:xfrm>
            <a:off x="4283968" y="1988840"/>
            <a:ext cx="144016" cy="216024"/>
          </a:xfrm>
          <a:prstGeom prst="triangl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TextBox 69"/>
          <p:cNvSpPr txBox="1"/>
          <p:nvPr/>
        </p:nvSpPr>
        <p:spPr>
          <a:xfrm>
            <a:off x="2987824" y="1578278"/>
            <a:ext cx="720080" cy="461665"/>
          </a:xfrm>
          <a:prstGeom prst="rect">
            <a:avLst/>
          </a:prstGeom>
          <a:noFill/>
        </p:spPr>
        <p:txBody>
          <a:bodyPr wrap="square" rtlCol="0">
            <a:spAutoFit/>
          </a:bodyPr>
          <a:lstStyle/>
          <a:p>
            <a:r>
              <a:rPr lang="en-GB" sz="800" dirty="0" smtClean="0"/>
              <a:t>Improve systems and processes </a:t>
            </a:r>
            <a:endParaRPr lang="en-GB" sz="800" dirty="0"/>
          </a:p>
        </p:txBody>
      </p:sp>
      <p:sp>
        <p:nvSpPr>
          <p:cNvPr id="71" name="TextBox 70"/>
          <p:cNvSpPr txBox="1"/>
          <p:nvPr/>
        </p:nvSpPr>
        <p:spPr>
          <a:xfrm>
            <a:off x="5148064" y="1484785"/>
            <a:ext cx="1296144" cy="461665"/>
          </a:xfrm>
          <a:prstGeom prst="rect">
            <a:avLst/>
          </a:prstGeom>
          <a:noFill/>
        </p:spPr>
        <p:txBody>
          <a:bodyPr wrap="square" rtlCol="0">
            <a:spAutoFit/>
          </a:bodyPr>
          <a:lstStyle/>
          <a:p>
            <a:r>
              <a:rPr lang="en-GB" sz="800" dirty="0" smtClean="0"/>
              <a:t>Change Volunteer Model – Long term TOM</a:t>
            </a:r>
          </a:p>
          <a:p>
            <a:endParaRPr lang="en-GB" sz="800" dirty="0"/>
          </a:p>
        </p:txBody>
      </p:sp>
      <p:sp>
        <p:nvSpPr>
          <p:cNvPr id="72" name="TextBox 71"/>
          <p:cNvSpPr txBox="1"/>
          <p:nvPr/>
        </p:nvSpPr>
        <p:spPr>
          <a:xfrm>
            <a:off x="4355976" y="1988840"/>
            <a:ext cx="1008112" cy="461665"/>
          </a:xfrm>
          <a:prstGeom prst="rect">
            <a:avLst/>
          </a:prstGeom>
          <a:noFill/>
        </p:spPr>
        <p:txBody>
          <a:bodyPr wrap="square" rtlCol="0">
            <a:spAutoFit/>
          </a:bodyPr>
          <a:lstStyle/>
          <a:p>
            <a:r>
              <a:rPr lang="en-GB" sz="800" dirty="0" smtClean="0"/>
              <a:t>Chapter/Affiliation Model – widen relationships</a:t>
            </a:r>
            <a:endParaRPr lang="en-GB" sz="800" dirty="0"/>
          </a:p>
        </p:txBody>
      </p:sp>
      <p:sp>
        <p:nvSpPr>
          <p:cNvPr id="82" name="Isosceles Triangle 81"/>
          <p:cNvSpPr/>
          <p:nvPr/>
        </p:nvSpPr>
        <p:spPr>
          <a:xfrm>
            <a:off x="4499992" y="1484784"/>
            <a:ext cx="144016" cy="216024"/>
          </a:xfrm>
          <a:prstGeom prst="triangl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TextBox 82"/>
          <p:cNvSpPr txBox="1"/>
          <p:nvPr/>
        </p:nvSpPr>
        <p:spPr>
          <a:xfrm>
            <a:off x="3635896" y="1412777"/>
            <a:ext cx="792088" cy="954107"/>
          </a:xfrm>
          <a:prstGeom prst="rect">
            <a:avLst/>
          </a:prstGeom>
          <a:noFill/>
        </p:spPr>
        <p:txBody>
          <a:bodyPr wrap="square" rtlCol="0">
            <a:spAutoFit/>
          </a:bodyPr>
          <a:lstStyle/>
          <a:p>
            <a:r>
              <a:rPr lang="en-GB" sz="800" dirty="0" smtClean="0"/>
              <a:t>Conformance Monitoring :  chapter governance, educational standards</a:t>
            </a:r>
          </a:p>
          <a:p>
            <a:endParaRPr lang="en-GB" sz="800" dirty="0"/>
          </a:p>
        </p:txBody>
      </p:sp>
      <p:grpSp>
        <p:nvGrpSpPr>
          <p:cNvPr id="89" name="Group 88"/>
          <p:cNvGrpSpPr/>
          <p:nvPr/>
        </p:nvGrpSpPr>
        <p:grpSpPr>
          <a:xfrm>
            <a:off x="2771800" y="4191471"/>
            <a:ext cx="5400600" cy="1109737"/>
            <a:chOff x="2771800" y="4581128"/>
            <a:chExt cx="5400600" cy="1109737"/>
          </a:xfrm>
        </p:grpSpPr>
        <p:sp>
          <p:nvSpPr>
            <p:cNvPr id="51" name="Isosceles Triangle 50"/>
            <p:cNvSpPr/>
            <p:nvPr/>
          </p:nvSpPr>
          <p:spPr>
            <a:xfrm>
              <a:off x="2987824" y="4725144"/>
              <a:ext cx="144016" cy="216024"/>
            </a:xfrm>
            <a:prstGeom prst="triangl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Isosceles Triangle 52"/>
            <p:cNvSpPr/>
            <p:nvPr/>
          </p:nvSpPr>
          <p:spPr>
            <a:xfrm>
              <a:off x="4211960" y="4869160"/>
              <a:ext cx="144016" cy="216024"/>
            </a:xfrm>
            <a:prstGeom prst="triangl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Isosceles Triangle 53"/>
            <p:cNvSpPr/>
            <p:nvPr/>
          </p:nvSpPr>
          <p:spPr>
            <a:xfrm>
              <a:off x="4788024" y="4653136"/>
              <a:ext cx="144016" cy="216024"/>
            </a:xfrm>
            <a:prstGeom prst="triangl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Isosceles Triangle 54"/>
            <p:cNvSpPr/>
            <p:nvPr/>
          </p:nvSpPr>
          <p:spPr>
            <a:xfrm>
              <a:off x="5868144" y="5301208"/>
              <a:ext cx="144016" cy="216024"/>
            </a:xfrm>
            <a:prstGeom prst="triangl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Isosceles Triangle 55"/>
            <p:cNvSpPr/>
            <p:nvPr/>
          </p:nvSpPr>
          <p:spPr>
            <a:xfrm>
              <a:off x="5220072" y="5013176"/>
              <a:ext cx="144016" cy="216024"/>
            </a:xfrm>
            <a:prstGeom prst="triangl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Isosceles Triangle 56"/>
            <p:cNvSpPr/>
            <p:nvPr/>
          </p:nvSpPr>
          <p:spPr>
            <a:xfrm>
              <a:off x="7812360" y="4725144"/>
              <a:ext cx="144016" cy="216024"/>
            </a:xfrm>
            <a:prstGeom prst="triangl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Isosceles Triangle 57"/>
            <p:cNvSpPr/>
            <p:nvPr/>
          </p:nvSpPr>
          <p:spPr>
            <a:xfrm>
              <a:off x="6516216" y="4725144"/>
              <a:ext cx="144016" cy="216024"/>
            </a:xfrm>
            <a:prstGeom prst="triangl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TextBox 76"/>
            <p:cNvSpPr txBox="1"/>
            <p:nvPr/>
          </p:nvSpPr>
          <p:spPr>
            <a:xfrm>
              <a:off x="2771800" y="5013176"/>
              <a:ext cx="720080" cy="338554"/>
            </a:xfrm>
            <a:prstGeom prst="rect">
              <a:avLst/>
            </a:prstGeom>
            <a:noFill/>
          </p:spPr>
          <p:txBody>
            <a:bodyPr wrap="square" rtlCol="0">
              <a:spAutoFit/>
            </a:bodyPr>
            <a:lstStyle/>
            <a:p>
              <a:r>
                <a:rPr lang="en-GB" sz="800" dirty="0" smtClean="0"/>
                <a:t>CORM Launches</a:t>
              </a:r>
              <a:endParaRPr lang="en-GB" sz="800" dirty="0"/>
            </a:p>
          </p:txBody>
        </p:sp>
        <p:sp>
          <p:nvSpPr>
            <p:cNvPr id="78" name="TextBox 77"/>
            <p:cNvSpPr txBox="1"/>
            <p:nvPr/>
          </p:nvSpPr>
          <p:spPr>
            <a:xfrm>
              <a:off x="3707904" y="4941168"/>
              <a:ext cx="720080" cy="461665"/>
            </a:xfrm>
            <a:prstGeom prst="rect">
              <a:avLst/>
            </a:prstGeom>
            <a:noFill/>
          </p:spPr>
          <p:txBody>
            <a:bodyPr wrap="square" rtlCol="0">
              <a:spAutoFit/>
            </a:bodyPr>
            <a:lstStyle/>
            <a:p>
              <a:r>
                <a:rPr lang="en-GB" sz="800" dirty="0" smtClean="0"/>
                <a:t>Training Partners in place</a:t>
              </a:r>
              <a:endParaRPr lang="en-GB" sz="800" dirty="0"/>
            </a:p>
          </p:txBody>
        </p:sp>
        <p:sp>
          <p:nvSpPr>
            <p:cNvPr id="79" name="TextBox 78"/>
            <p:cNvSpPr txBox="1"/>
            <p:nvPr/>
          </p:nvSpPr>
          <p:spPr>
            <a:xfrm>
              <a:off x="5004048" y="4581128"/>
              <a:ext cx="720080" cy="338554"/>
            </a:xfrm>
            <a:prstGeom prst="rect">
              <a:avLst/>
            </a:prstGeom>
            <a:noFill/>
          </p:spPr>
          <p:txBody>
            <a:bodyPr wrap="square" rtlCol="0">
              <a:spAutoFit/>
            </a:bodyPr>
            <a:lstStyle/>
            <a:p>
              <a:r>
                <a:rPr lang="en-GB" sz="800" dirty="0" smtClean="0"/>
                <a:t>Formal CPD for members</a:t>
              </a:r>
              <a:endParaRPr lang="en-GB" sz="800" dirty="0"/>
            </a:p>
          </p:txBody>
        </p:sp>
        <p:sp>
          <p:nvSpPr>
            <p:cNvPr id="80" name="TextBox 79"/>
            <p:cNvSpPr txBox="1"/>
            <p:nvPr/>
          </p:nvSpPr>
          <p:spPr>
            <a:xfrm>
              <a:off x="5364088" y="4869160"/>
              <a:ext cx="720080" cy="338554"/>
            </a:xfrm>
            <a:prstGeom prst="rect">
              <a:avLst/>
            </a:prstGeom>
            <a:noFill/>
          </p:spPr>
          <p:txBody>
            <a:bodyPr wrap="square" rtlCol="0">
              <a:spAutoFit/>
            </a:bodyPr>
            <a:lstStyle/>
            <a:p>
              <a:r>
                <a:rPr lang="en-GB" sz="800" dirty="0" smtClean="0"/>
                <a:t>CORM refresh</a:t>
              </a:r>
              <a:endParaRPr lang="en-GB" sz="800" dirty="0"/>
            </a:p>
          </p:txBody>
        </p:sp>
        <p:sp>
          <p:nvSpPr>
            <p:cNvPr id="81" name="TextBox 80"/>
            <p:cNvSpPr txBox="1"/>
            <p:nvPr/>
          </p:nvSpPr>
          <p:spPr>
            <a:xfrm>
              <a:off x="6084168" y="5229200"/>
              <a:ext cx="720080" cy="461665"/>
            </a:xfrm>
            <a:prstGeom prst="rect">
              <a:avLst/>
            </a:prstGeom>
            <a:noFill/>
          </p:spPr>
          <p:txBody>
            <a:bodyPr wrap="square" rtlCol="0">
              <a:spAutoFit/>
            </a:bodyPr>
            <a:lstStyle/>
            <a:p>
              <a:r>
                <a:rPr lang="en-GB" sz="800" dirty="0" smtClean="0"/>
                <a:t>Membership on boarding ethics based</a:t>
              </a:r>
              <a:endParaRPr lang="en-GB" sz="800" dirty="0"/>
            </a:p>
          </p:txBody>
        </p:sp>
        <p:sp>
          <p:nvSpPr>
            <p:cNvPr id="85" name="TextBox 84"/>
            <p:cNvSpPr txBox="1"/>
            <p:nvPr/>
          </p:nvSpPr>
          <p:spPr>
            <a:xfrm>
              <a:off x="6516216" y="4602614"/>
              <a:ext cx="864096" cy="338554"/>
            </a:xfrm>
            <a:prstGeom prst="rect">
              <a:avLst/>
            </a:prstGeom>
            <a:noFill/>
          </p:spPr>
          <p:txBody>
            <a:bodyPr wrap="square" rtlCol="0">
              <a:spAutoFit/>
            </a:bodyPr>
            <a:lstStyle/>
            <a:p>
              <a:pPr algn="ctr"/>
              <a:r>
                <a:rPr lang="en-GB" sz="800" dirty="0" smtClean="0"/>
                <a:t>IOR enforces Standards</a:t>
              </a:r>
              <a:endParaRPr lang="en-GB" sz="800" dirty="0"/>
            </a:p>
          </p:txBody>
        </p:sp>
        <p:sp>
          <p:nvSpPr>
            <p:cNvPr id="86" name="TextBox 85"/>
            <p:cNvSpPr txBox="1"/>
            <p:nvPr/>
          </p:nvSpPr>
          <p:spPr>
            <a:xfrm>
              <a:off x="7452320" y="5013176"/>
              <a:ext cx="720080" cy="461665"/>
            </a:xfrm>
            <a:prstGeom prst="rect">
              <a:avLst/>
            </a:prstGeom>
            <a:noFill/>
          </p:spPr>
          <p:txBody>
            <a:bodyPr wrap="square" rtlCol="0">
              <a:spAutoFit/>
            </a:bodyPr>
            <a:lstStyle/>
            <a:p>
              <a:r>
                <a:rPr lang="en-GB" sz="800" dirty="0" smtClean="0"/>
                <a:t>Expanded Education Programmes</a:t>
              </a:r>
              <a:endParaRPr lang="en-GB" sz="800" dirty="0"/>
            </a:p>
          </p:txBody>
        </p:sp>
      </p:grpSp>
      <p:grpSp>
        <p:nvGrpSpPr>
          <p:cNvPr id="90" name="Group 89"/>
          <p:cNvGrpSpPr/>
          <p:nvPr/>
        </p:nvGrpSpPr>
        <p:grpSpPr>
          <a:xfrm>
            <a:off x="1835696" y="2730406"/>
            <a:ext cx="4176464" cy="1058634"/>
            <a:chOff x="1835696" y="2420888"/>
            <a:chExt cx="4176464" cy="1058634"/>
          </a:xfrm>
        </p:grpSpPr>
        <p:sp>
          <p:nvSpPr>
            <p:cNvPr id="47" name="Isosceles Triangle 46"/>
            <p:cNvSpPr/>
            <p:nvPr/>
          </p:nvSpPr>
          <p:spPr>
            <a:xfrm>
              <a:off x="2195736" y="2708920"/>
              <a:ext cx="144016" cy="216024"/>
            </a:xfrm>
            <a:prstGeom prst="triangl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Isosceles Triangle 47"/>
            <p:cNvSpPr/>
            <p:nvPr/>
          </p:nvSpPr>
          <p:spPr>
            <a:xfrm>
              <a:off x="3275856" y="2708920"/>
              <a:ext cx="144016" cy="216024"/>
            </a:xfrm>
            <a:prstGeom prst="triangl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Isosceles Triangle 48"/>
            <p:cNvSpPr/>
            <p:nvPr/>
          </p:nvSpPr>
          <p:spPr>
            <a:xfrm>
              <a:off x="4644008" y="3068960"/>
              <a:ext cx="144016" cy="216024"/>
            </a:xfrm>
            <a:prstGeom prst="triangl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Isosceles Triangle 49"/>
            <p:cNvSpPr/>
            <p:nvPr/>
          </p:nvSpPr>
          <p:spPr>
            <a:xfrm>
              <a:off x="5148064" y="2708920"/>
              <a:ext cx="144016" cy="216024"/>
            </a:xfrm>
            <a:prstGeom prst="triangl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TextBox 72"/>
            <p:cNvSpPr txBox="1"/>
            <p:nvPr/>
          </p:nvSpPr>
          <p:spPr>
            <a:xfrm>
              <a:off x="1835696" y="2492896"/>
              <a:ext cx="720080" cy="338554"/>
            </a:xfrm>
            <a:prstGeom prst="rect">
              <a:avLst/>
            </a:prstGeom>
            <a:noFill/>
          </p:spPr>
          <p:txBody>
            <a:bodyPr wrap="square" rtlCol="0">
              <a:spAutoFit/>
            </a:bodyPr>
            <a:lstStyle/>
            <a:p>
              <a:r>
                <a:rPr lang="en-GB" sz="800" dirty="0" smtClean="0"/>
                <a:t>Provide BIS Input </a:t>
              </a:r>
              <a:endParaRPr lang="en-GB" sz="800" dirty="0"/>
            </a:p>
          </p:txBody>
        </p:sp>
        <p:sp>
          <p:nvSpPr>
            <p:cNvPr id="74" name="TextBox 73"/>
            <p:cNvSpPr txBox="1"/>
            <p:nvPr/>
          </p:nvSpPr>
          <p:spPr>
            <a:xfrm>
              <a:off x="3419872" y="2564904"/>
              <a:ext cx="720080" cy="461665"/>
            </a:xfrm>
            <a:prstGeom prst="rect">
              <a:avLst/>
            </a:prstGeom>
            <a:noFill/>
          </p:spPr>
          <p:txBody>
            <a:bodyPr wrap="square" rtlCol="0">
              <a:spAutoFit/>
            </a:bodyPr>
            <a:lstStyle/>
            <a:p>
              <a:r>
                <a:rPr lang="en-GB" sz="800" dirty="0" smtClean="0"/>
                <a:t>Provide PRA/FCA Input</a:t>
              </a:r>
              <a:endParaRPr lang="en-GB" sz="800" dirty="0"/>
            </a:p>
          </p:txBody>
        </p:sp>
        <p:sp>
          <p:nvSpPr>
            <p:cNvPr id="75" name="TextBox 74"/>
            <p:cNvSpPr txBox="1"/>
            <p:nvPr/>
          </p:nvSpPr>
          <p:spPr>
            <a:xfrm>
              <a:off x="4788024" y="3140968"/>
              <a:ext cx="720080" cy="338554"/>
            </a:xfrm>
            <a:prstGeom prst="rect">
              <a:avLst/>
            </a:prstGeom>
            <a:noFill/>
          </p:spPr>
          <p:txBody>
            <a:bodyPr wrap="square" rtlCol="0">
              <a:spAutoFit/>
            </a:bodyPr>
            <a:lstStyle/>
            <a:p>
              <a:r>
                <a:rPr lang="en-GB" sz="800" dirty="0" smtClean="0"/>
                <a:t>IOR “White Papers”</a:t>
              </a:r>
              <a:endParaRPr lang="en-GB" sz="800" dirty="0"/>
            </a:p>
          </p:txBody>
        </p:sp>
        <p:sp>
          <p:nvSpPr>
            <p:cNvPr id="76" name="TextBox 75"/>
            <p:cNvSpPr txBox="1"/>
            <p:nvPr/>
          </p:nvSpPr>
          <p:spPr>
            <a:xfrm>
              <a:off x="5292080" y="2492896"/>
              <a:ext cx="720080" cy="461665"/>
            </a:xfrm>
            <a:prstGeom prst="rect">
              <a:avLst/>
            </a:prstGeom>
            <a:noFill/>
          </p:spPr>
          <p:txBody>
            <a:bodyPr wrap="square" rtlCol="0">
              <a:spAutoFit/>
            </a:bodyPr>
            <a:lstStyle/>
            <a:p>
              <a:r>
                <a:rPr lang="en-GB" sz="800" dirty="0" smtClean="0"/>
                <a:t>IOR “Research Papers”</a:t>
              </a:r>
              <a:endParaRPr lang="en-GB" sz="800" dirty="0"/>
            </a:p>
          </p:txBody>
        </p:sp>
        <p:sp>
          <p:nvSpPr>
            <p:cNvPr id="87" name="Isosceles Triangle 86"/>
            <p:cNvSpPr/>
            <p:nvPr/>
          </p:nvSpPr>
          <p:spPr>
            <a:xfrm>
              <a:off x="3923928" y="2780928"/>
              <a:ext cx="144016" cy="216024"/>
            </a:xfrm>
            <a:prstGeom prst="triangl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TextBox 87"/>
            <p:cNvSpPr txBox="1"/>
            <p:nvPr/>
          </p:nvSpPr>
          <p:spPr>
            <a:xfrm>
              <a:off x="4067944" y="2420888"/>
              <a:ext cx="720080" cy="584775"/>
            </a:xfrm>
            <a:prstGeom prst="rect">
              <a:avLst/>
            </a:prstGeom>
            <a:noFill/>
          </p:spPr>
          <p:txBody>
            <a:bodyPr wrap="square" rtlCol="0">
              <a:spAutoFit/>
            </a:bodyPr>
            <a:lstStyle/>
            <a:p>
              <a:r>
                <a:rPr lang="en-GB" sz="800" dirty="0" smtClean="0"/>
                <a:t>Refresh “Sound Practice Guidance”</a:t>
              </a:r>
              <a:endParaRPr lang="en-GB" sz="800" dirty="0"/>
            </a:p>
          </p:txBody>
        </p:sp>
      </p:grpSp>
      <p:sp>
        <p:nvSpPr>
          <p:cNvPr id="91" name="Isosceles Triangle 90"/>
          <p:cNvSpPr/>
          <p:nvPr/>
        </p:nvSpPr>
        <p:spPr>
          <a:xfrm>
            <a:off x="5868144" y="3356992"/>
            <a:ext cx="144016" cy="216024"/>
          </a:xfrm>
          <a:prstGeom prst="triangl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 name="TextBox 91"/>
          <p:cNvSpPr txBox="1"/>
          <p:nvPr/>
        </p:nvSpPr>
        <p:spPr>
          <a:xfrm>
            <a:off x="5940152" y="3140968"/>
            <a:ext cx="1296144" cy="461665"/>
          </a:xfrm>
          <a:prstGeom prst="rect">
            <a:avLst/>
          </a:prstGeom>
          <a:noFill/>
        </p:spPr>
        <p:txBody>
          <a:bodyPr wrap="square" rtlCol="0">
            <a:spAutoFit/>
          </a:bodyPr>
          <a:lstStyle/>
          <a:p>
            <a:r>
              <a:rPr lang="en-GB" sz="800" dirty="0" smtClean="0"/>
              <a:t>Public commentary on issues that matter</a:t>
            </a:r>
          </a:p>
          <a:p>
            <a:endParaRPr lang="en-GB" sz="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77"/>
          <p:cNvSpPr txBox="1">
            <a:spLocks noChangeArrowheads="1"/>
          </p:cNvSpPr>
          <p:nvPr/>
        </p:nvSpPr>
        <p:spPr bwMode="auto">
          <a:xfrm>
            <a:off x="558800" y="592138"/>
            <a:ext cx="8856663" cy="328612"/>
          </a:xfrm>
          <a:prstGeom prst="rect">
            <a:avLst/>
          </a:prstGeom>
          <a:noFill/>
          <a:ln w="9525">
            <a:noFill/>
            <a:miter lim="800000"/>
            <a:headEnd/>
            <a:tailEnd/>
          </a:ln>
        </p:spPr>
        <p:txBody>
          <a:bodyPr anchor="ctr"/>
          <a:lstStyle/>
          <a:p>
            <a:r>
              <a:rPr lang="en-GB" altLang="ja-JP" sz="2400" dirty="0" smtClean="0"/>
              <a:t>Review of the Year since the AGM 2017</a:t>
            </a:r>
            <a:endParaRPr lang="en-GB" altLang="ja-JP" sz="2400" dirty="0"/>
          </a:p>
        </p:txBody>
      </p:sp>
      <p:sp>
        <p:nvSpPr>
          <p:cNvPr id="5123" name="Rectangle 21"/>
          <p:cNvSpPr>
            <a:spLocks noChangeArrowheads="1"/>
          </p:cNvSpPr>
          <p:nvPr/>
        </p:nvSpPr>
        <p:spPr bwMode="auto">
          <a:xfrm>
            <a:off x="1258888" y="1196752"/>
            <a:ext cx="5905500" cy="830997"/>
          </a:xfrm>
          <a:prstGeom prst="rect">
            <a:avLst/>
          </a:prstGeom>
          <a:noFill/>
          <a:ln>
            <a:noFill/>
          </a:ln>
          <a:extLst/>
        </p:spPr>
        <p:txBody>
          <a:bodyPr wrap="square" lIns="0" tIns="0" rIns="0" bIns="0">
            <a:spAutoFit/>
          </a:bodyPr>
          <a:lstStyle>
            <a:lvl1pPr marL="285750" indent="-285750" defTabSz="987425" eaLnBrk="0" hangingPunct="0">
              <a:spcBef>
                <a:spcPct val="20000"/>
              </a:spcBef>
              <a:buFont typeface="Arial" charset="0"/>
              <a:buChar char="•"/>
              <a:tabLst>
                <a:tab pos="2563813" algn="l"/>
                <a:tab pos="5221288" algn="r"/>
              </a:tabLst>
              <a:defRPr sz="3200">
                <a:solidFill>
                  <a:schemeClr val="tx1"/>
                </a:solidFill>
                <a:latin typeface="Calibri" pitchFamily="34" charset="0"/>
              </a:defRPr>
            </a:lvl1pPr>
            <a:lvl2pPr marL="742950" indent="-285750" defTabSz="987425" eaLnBrk="0" hangingPunct="0">
              <a:spcBef>
                <a:spcPct val="20000"/>
              </a:spcBef>
              <a:buFont typeface="Arial" charset="0"/>
              <a:buChar char="–"/>
              <a:tabLst>
                <a:tab pos="2563813" algn="l"/>
                <a:tab pos="5221288" algn="r"/>
              </a:tabLst>
              <a:defRPr sz="2800">
                <a:solidFill>
                  <a:schemeClr val="tx1"/>
                </a:solidFill>
                <a:latin typeface="Calibri" pitchFamily="34" charset="0"/>
              </a:defRPr>
            </a:lvl2pPr>
            <a:lvl3pPr marL="1143000" indent="-228600" defTabSz="987425" eaLnBrk="0" hangingPunct="0">
              <a:spcBef>
                <a:spcPct val="20000"/>
              </a:spcBef>
              <a:buFont typeface="Arial" charset="0"/>
              <a:buChar char="•"/>
              <a:tabLst>
                <a:tab pos="2563813" algn="l"/>
                <a:tab pos="5221288" algn="r"/>
              </a:tabLst>
              <a:defRPr sz="2400">
                <a:solidFill>
                  <a:schemeClr val="tx1"/>
                </a:solidFill>
                <a:latin typeface="Calibri" pitchFamily="34" charset="0"/>
              </a:defRPr>
            </a:lvl3pPr>
            <a:lvl4pPr marL="1600200" indent="-228600" defTabSz="987425" eaLnBrk="0" hangingPunct="0">
              <a:spcBef>
                <a:spcPct val="20000"/>
              </a:spcBef>
              <a:buFont typeface="Arial" charset="0"/>
              <a:buChar char="–"/>
              <a:tabLst>
                <a:tab pos="2563813" algn="l"/>
                <a:tab pos="5221288" algn="r"/>
              </a:tabLst>
              <a:defRPr sz="2000">
                <a:solidFill>
                  <a:schemeClr val="tx1"/>
                </a:solidFill>
                <a:latin typeface="Calibri" pitchFamily="34" charset="0"/>
              </a:defRPr>
            </a:lvl4pPr>
            <a:lvl5pPr marL="2057400" indent="-228600" defTabSz="987425" eaLnBrk="0" hangingPunct="0">
              <a:spcBef>
                <a:spcPct val="20000"/>
              </a:spcBef>
              <a:buFont typeface="Arial" charset="0"/>
              <a:buChar char="»"/>
              <a:tabLst>
                <a:tab pos="2563813" algn="l"/>
                <a:tab pos="5221288" algn="r"/>
              </a:tabLst>
              <a:defRPr sz="2000">
                <a:solidFill>
                  <a:schemeClr val="tx1"/>
                </a:solidFill>
                <a:latin typeface="Calibri" pitchFamily="34" charset="0"/>
              </a:defRPr>
            </a:lvl5pPr>
            <a:lvl6pPr marL="2514600" indent="-228600" defTabSz="987425" eaLnBrk="0" fontAlgn="base" hangingPunct="0">
              <a:spcBef>
                <a:spcPct val="20000"/>
              </a:spcBef>
              <a:spcAft>
                <a:spcPct val="0"/>
              </a:spcAft>
              <a:buFont typeface="Arial" charset="0"/>
              <a:buChar char="»"/>
              <a:tabLst>
                <a:tab pos="2563813" algn="l"/>
                <a:tab pos="5221288" algn="r"/>
              </a:tabLst>
              <a:defRPr sz="2000">
                <a:solidFill>
                  <a:schemeClr val="tx1"/>
                </a:solidFill>
                <a:latin typeface="Calibri" pitchFamily="34" charset="0"/>
              </a:defRPr>
            </a:lvl6pPr>
            <a:lvl7pPr marL="2971800" indent="-228600" defTabSz="987425" eaLnBrk="0" fontAlgn="base" hangingPunct="0">
              <a:spcBef>
                <a:spcPct val="20000"/>
              </a:spcBef>
              <a:spcAft>
                <a:spcPct val="0"/>
              </a:spcAft>
              <a:buFont typeface="Arial" charset="0"/>
              <a:buChar char="»"/>
              <a:tabLst>
                <a:tab pos="2563813" algn="l"/>
                <a:tab pos="5221288" algn="r"/>
              </a:tabLst>
              <a:defRPr sz="2000">
                <a:solidFill>
                  <a:schemeClr val="tx1"/>
                </a:solidFill>
                <a:latin typeface="Calibri" pitchFamily="34" charset="0"/>
              </a:defRPr>
            </a:lvl7pPr>
            <a:lvl8pPr marL="3429000" indent="-228600" defTabSz="987425" eaLnBrk="0" fontAlgn="base" hangingPunct="0">
              <a:spcBef>
                <a:spcPct val="20000"/>
              </a:spcBef>
              <a:spcAft>
                <a:spcPct val="0"/>
              </a:spcAft>
              <a:buFont typeface="Arial" charset="0"/>
              <a:buChar char="»"/>
              <a:tabLst>
                <a:tab pos="2563813" algn="l"/>
                <a:tab pos="5221288" algn="r"/>
              </a:tabLst>
              <a:defRPr sz="2000">
                <a:solidFill>
                  <a:schemeClr val="tx1"/>
                </a:solidFill>
                <a:latin typeface="Calibri" pitchFamily="34" charset="0"/>
              </a:defRPr>
            </a:lvl8pPr>
            <a:lvl9pPr marL="3886200" indent="-228600" defTabSz="987425" eaLnBrk="0" fontAlgn="base" hangingPunct="0">
              <a:spcBef>
                <a:spcPct val="20000"/>
              </a:spcBef>
              <a:spcAft>
                <a:spcPct val="0"/>
              </a:spcAft>
              <a:buFont typeface="Arial" charset="0"/>
              <a:buChar char="»"/>
              <a:tabLst>
                <a:tab pos="2563813" algn="l"/>
                <a:tab pos="5221288" algn="r"/>
              </a:tabLst>
              <a:defRPr sz="2000">
                <a:solidFill>
                  <a:schemeClr val="tx1"/>
                </a:solidFill>
                <a:latin typeface="Calibri" pitchFamily="34" charset="0"/>
              </a:defRPr>
            </a:lvl9pPr>
          </a:lstStyle>
          <a:p>
            <a:pPr algn="just" eaLnBrk="1" fontAlgn="ctr" hangingPunct="1">
              <a:lnSpc>
                <a:spcPct val="150000"/>
              </a:lnSpc>
              <a:spcBef>
                <a:spcPct val="0"/>
              </a:spcBef>
              <a:defRPr/>
            </a:pPr>
            <a:endParaRPr lang="en-GB" altLang="ja-JP" sz="1800" dirty="0" smtClean="0"/>
          </a:p>
          <a:p>
            <a:pPr algn="just" eaLnBrk="1" fontAlgn="ctr" hangingPunct="1">
              <a:lnSpc>
                <a:spcPct val="150000"/>
              </a:lnSpc>
              <a:spcBef>
                <a:spcPct val="0"/>
              </a:spcBef>
              <a:defRPr/>
            </a:pPr>
            <a:endParaRPr lang="en-GB" altLang="ja-JP" sz="1800" dirty="0" smtClean="0"/>
          </a:p>
        </p:txBody>
      </p:sp>
      <p:grpSp>
        <p:nvGrpSpPr>
          <p:cNvPr id="5124" name="Group 165"/>
          <p:cNvGrpSpPr>
            <a:grpSpLocks noChangeAspect="1"/>
          </p:cNvGrpSpPr>
          <p:nvPr/>
        </p:nvGrpSpPr>
        <p:grpSpPr bwMode="auto">
          <a:xfrm>
            <a:off x="92075" y="4843463"/>
            <a:ext cx="8791575" cy="1666875"/>
            <a:chOff x="483" y="3413"/>
            <a:chExt cx="5538" cy="1050"/>
          </a:xfrm>
        </p:grpSpPr>
        <p:sp>
          <p:nvSpPr>
            <p:cNvPr id="5136" name="Rectangle 143"/>
            <p:cNvSpPr>
              <a:spLocks noChangeAspect="1" noChangeArrowheads="1"/>
            </p:cNvSpPr>
            <p:nvPr/>
          </p:nvSpPr>
          <p:spPr bwMode="auto">
            <a:xfrm rot="10800000">
              <a:off x="5703" y="4139"/>
              <a:ext cx="91" cy="324"/>
            </a:xfrm>
            <a:prstGeom prst="rect">
              <a:avLst/>
            </a:prstGeom>
            <a:gradFill rotWithShape="1">
              <a:gsLst>
                <a:gs pos="0">
                  <a:schemeClr val="bg1"/>
                </a:gs>
                <a:gs pos="100000">
                  <a:srgbClr val="032850"/>
                </a:gs>
              </a:gsLst>
              <a:lin ang="5400000" scaled="1"/>
            </a:gradFill>
            <a:ln w="9525" algn="ctr">
              <a:noFill/>
              <a:miter lim="800000"/>
              <a:headEnd/>
              <a:tailEnd/>
            </a:ln>
          </p:spPr>
          <p:txBody>
            <a:bodyPr wrap="none" lIns="90000" tIns="46800" rIns="90000" bIns="46800" anchor="ctr"/>
            <a:lstStyle/>
            <a:p>
              <a:endParaRPr lang="en-GB" altLang="en-US"/>
            </a:p>
          </p:txBody>
        </p:sp>
        <p:sp>
          <p:nvSpPr>
            <p:cNvPr id="5137" name="Rectangle 144"/>
            <p:cNvSpPr>
              <a:spLocks noChangeAspect="1" noChangeArrowheads="1"/>
            </p:cNvSpPr>
            <p:nvPr/>
          </p:nvSpPr>
          <p:spPr bwMode="auto">
            <a:xfrm rot="10800000">
              <a:off x="5703" y="3457"/>
              <a:ext cx="91" cy="546"/>
            </a:xfrm>
            <a:prstGeom prst="rect">
              <a:avLst/>
            </a:prstGeom>
            <a:gradFill rotWithShape="1">
              <a:gsLst>
                <a:gs pos="0">
                  <a:srgbClr val="032850"/>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5138" name="Rectangle 145"/>
            <p:cNvSpPr>
              <a:spLocks noChangeAspect="1" noChangeArrowheads="1"/>
            </p:cNvSpPr>
            <p:nvPr/>
          </p:nvSpPr>
          <p:spPr bwMode="auto">
            <a:xfrm rot="10800000">
              <a:off x="5613" y="3457"/>
              <a:ext cx="90" cy="591"/>
            </a:xfrm>
            <a:prstGeom prst="rect">
              <a:avLst/>
            </a:prstGeom>
            <a:gradFill rotWithShape="1">
              <a:gsLst>
                <a:gs pos="0">
                  <a:srgbClr val="E1E1E1"/>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5139" name="Rectangle 146"/>
            <p:cNvSpPr>
              <a:spLocks noChangeAspect="1" noChangeArrowheads="1"/>
            </p:cNvSpPr>
            <p:nvPr/>
          </p:nvSpPr>
          <p:spPr bwMode="auto">
            <a:xfrm rot="10800000">
              <a:off x="5613" y="4139"/>
              <a:ext cx="90" cy="242"/>
            </a:xfrm>
            <a:prstGeom prst="rect">
              <a:avLst/>
            </a:prstGeom>
            <a:gradFill rotWithShape="1">
              <a:gsLst>
                <a:gs pos="0">
                  <a:schemeClr val="bg1"/>
                </a:gs>
                <a:gs pos="100000">
                  <a:srgbClr val="E1E1E1"/>
                </a:gs>
              </a:gsLst>
              <a:lin ang="5400000" scaled="1"/>
            </a:gradFill>
            <a:ln w="9525" algn="ctr">
              <a:noFill/>
              <a:miter lim="800000"/>
              <a:headEnd/>
              <a:tailEnd/>
            </a:ln>
          </p:spPr>
          <p:txBody>
            <a:bodyPr wrap="none" lIns="90000" tIns="46800" rIns="90000" bIns="46800" anchor="ctr"/>
            <a:lstStyle/>
            <a:p>
              <a:endParaRPr lang="en-GB" altLang="en-US"/>
            </a:p>
          </p:txBody>
        </p:sp>
        <p:sp>
          <p:nvSpPr>
            <p:cNvPr id="5140" name="Rectangle 147"/>
            <p:cNvSpPr>
              <a:spLocks noChangeAspect="1" noChangeArrowheads="1"/>
            </p:cNvSpPr>
            <p:nvPr/>
          </p:nvSpPr>
          <p:spPr bwMode="auto">
            <a:xfrm rot="10800000">
              <a:off x="5794" y="3979"/>
              <a:ext cx="227" cy="80"/>
            </a:xfrm>
            <a:prstGeom prst="rect">
              <a:avLst/>
            </a:prstGeom>
            <a:gradFill rotWithShape="1">
              <a:gsLst>
                <a:gs pos="0">
                  <a:schemeClr val="bg1"/>
                </a:gs>
                <a:gs pos="100000">
                  <a:srgbClr val="032850"/>
                </a:gs>
              </a:gsLst>
              <a:lin ang="0" scaled="1"/>
            </a:gradFill>
            <a:ln w="9525" algn="ctr">
              <a:noFill/>
              <a:miter lim="800000"/>
              <a:headEnd/>
              <a:tailEnd/>
            </a:ln>
          </p:spPr>
          <p:txBody>
            <a:bodyPr wrap="none" lIns="90000" tIns="46800" rIns="90000" bIns="46800" anchor="ctr"/>
            <a:lstStyle/>
            <a:p>
              <a:endParaRPr lang="en-GB" altLang="en-US"/>
            </a:p>
          </p:txBody>
        </p:sp>
        <p:sp>
          <p:nvSpPr>
            <p:cNvPr id="5141" name="Rectangle 149"/>
            <p:cNvSpPr>
              <a:spLocks noChangeAspect="1" noChangeArrowheads="1"/>
            </p:cNvSpPr>
            <p:nvPr/>
          </p:nvSpPr>
          <p:spPr bwMode="auto">
            <a:xfrm rot="10800000">
              <a:off x="4615" y="4048"/>
              <a:ext cx="1088" cy="91"/>
            </a:xfrm>
            <a:prstGeom prst="rect">
              <a:avLst/>
            </a:prstGeom>
            <a:gradFill rotWithShape="1">
              <a:gsLst>
                <a:gs pos="0">
                  <a:srgbClr val="E1E1E1"/>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sp>
          <p:nvSpPr>
            <p:cNvPr id="5142" name="Rectangle 151"/>
            <p:cNvSpPr>
              <a:spLocks noChangeAspect="1" noChangeArrowheads="1"/>
            </p:cNvSpPr>
            <p:nvPr/>
          </p:nvSpPr>
          <p:spPr bwMode="auto">
            <a:xfrm rot="10800000">
              <a:off x="5703" y="4003"/>
              <a:ext cx="91" cy="136"/>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5143" name="Line 152"/>
            <p:cNvSpPr>
              <a:spLocks noChangeAspect="1" noChangeShapeType="1"/>
            </p:cNvSpPr>
            <p:nvPr/>
          </p:nvSpPr>
          <p:spPr bwMode="auto">
            <a:xfrm rot="10800000">
              <a:off x="5744" y="3413"/>
              <a:ext cx="0" cy="1049"/>
            </a:xfrm>
            <a:prstGeom prst="line">
              <a:avLst/>
            </a:prstGeom>
            <a:noFill/>
            <a:ln w="6350">
              <a:solidFill>
                <a:schemeClr val="bg1"/>
              </a:solidFill>
              <a:round/>
              <a:headEnd/>
              <a:tailEnd/>
            </a:ln>
          </p:spPr>
          <p:txBody>
            <a:bodyPr wrap="none" lIns="90000" tIns="46800" rIns="90000" bIns="46800" anchor="ctr"/>
            <a:lstStyle/>
            <a:p>
              <a:endParaRPr lang="en-GB"/>
            </a:p>
          </p:txBody>
        </p:sp>
        <p:sp>
          <p:nvSpPr>
            <p:cNvPr id="5144" name="Rectangle 160"/>
            <p:cNvSpPr>
              <a:spLocks noChangeAspect="1" noChangeArrowheads="1"/>
            </p:cNvSpPr>
            <p:nvPr/>
          </p:nvSpPr>
          <p:spPr bwMode="auto">
            <a:xfrm rot="10800000">
              <a:off x="714" y="4048"/>
              <a:ext cx="4989" cy="11"/>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5145" name="Rectangle 162"/>
            <p:cNvSpPr>
              <a:spLocks noChangeAspect="1" noChangeArrowheads="1"/>
            </p:cNvSpPr>
            <p:nvPr/>
          </p:nvSpPr>
          <p:spPr bwMode="auto">
            <a:xfrm rot="10800000">
              <a:off x="483" y="4048"/>
              <a:ext cx="908" cy="11"/>
            </a:xfrm>
            <a:prstGeom prst="rect">
              <a:avLst/>
            </a:prstGeom>
            <a:gradFill rotWithShape="1">
              <a:gsLst>
                <a:gs pos="0">
                  <a:srgbClr val="032850"/>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grpSp>
      <p:grpSp>
        <p:nvGrpSpPr>
          <p:cNvPr id="5125" name="Group 192"/>
          <p:cNvGrpSpPr>
            <a:grpSpLocks noChangeAspect="1"/>
          </p:cNvGrpSpPr>
          <p:nvPr/>
        </p:nvGrpSpPr>
        <p:grpSpPr bwMode="auto">
          <a:xfrm>
            <a:off x="109538" y="406400"/>
            <a:ext cx="9739312" cy="865188"/>
            <a:chOff x="69" y="283"/>
            <a:chExt cx="6135" cy="545"/>
          </a:xfrm>
        </p:grpSpPr>
        <p:sp>
          <p:nvSpPr>
            <p:cNvPr id="5126" name="Rectangle 193"/>
            <p:cNvSpPr>
              <a:spLocks noChangeAspect="1" noChangeArrowheads="1"/>
            </p:cNvSpPr>
            <p:nvPr/>
          </p:nvSpPr>
          <p:spPr bwMode="auto">
            <a:xfrm rot="10800000">
              <a:off x="211" y="655"/>
              <a:ext cx="50" cy="173"/>
            </a:xfrm>
            <a:prstGeom prst="rect">
              <a:avLst/>
            </a:prstGeom>
            <a:gradFill rotWithShape="1">
              <a:gsLst>
                <a:gs pos="0">
                  <a:schemeClr val="bg1"/>
                </a:gs>
                <a:gs pos="100000">
                  <a:srgbClr val="032850"/>
                </a:gs>
              </a:gsLst>
              <a:lin ang="5400000" scaled="1"/>
            </a:gradFill>
            <a:ln w="9525" algn="ctr">
              <a:noFill/>
              <a:miter lim="800000"/>
              <a:headEnd/>
              <a:tailEnd/>
            </a:ln>
          </p:spPr>
          <p:txBody>
            <a:bodyPr wrap="none" lIns="90000" tIns="46800" rIns="90000" bIns="46800" anchor="ctr"/>
            <a:lstStyle/>
            <a:p>
              <a:endParaRPr lang="en-GB" altLang="en-US"/>
            </a:p>
          </p:txBody>
        </p:sp>
        <p:sp>
          <p:nvSpPr>
            <p:cNvPr id="5127" name="Rectangle 194"/>
            <p:cNvSpPr>
              <a:spLocks noChangeAspect="1" noChangeArrowheads="1"/>
            </p:cNvSpPr>
            <p:nvPr/>
          </p:nvSpPr>
          <p:spPr bwMode="auto">
            <a:xfrm rot="10800000">
              <a:off x="210" y="283"/>
              <a:ext cx="50" cy="342"/>
            </a:xfrm>
            <a:prstGeom prst="rect">
              <a:avLst/>
            </a:prstGeom>
            <a:gradFill rotWithShape="1">
              <a:gsLst>
                <a:gs pos="0">
                  <a:srgbClr val="032850"/>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5128" name="Rectangle 195"/>
            <p:cNvSpPr>
              <a:spLocks noChangeAspect="1" noChangeArrowheads="1"/>
            </p:cNvSpPr>
            <p:nvPr/>
          </p:nvSpPr>
          <p:spPr bwMode="auto">
            <a:xfrm rot="10800000">
              <a:off x="261" y="283"/>
              <a:ext cx="34" cy="363"/>
            </a:xfrm>
            <a:prstGeom prst="rect">
              <a:avLst/>
            </a:prstGeom>
            <a:gradFill rotWithShape="1">
              <a:gsLst>
                <a:gs pos="0">
                  <a:srgbClr val="E1E1E1"/>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5129" name="Rectangle 196"/>
            <p:cNvSpPr>
              <a:spLocks noChangeAspect="1" noChangeArrowheads="1"/>
            </p:cNvSpPr>
            <p:nvPr/>
          </p:nvSpPr>
          <p:spPr bwMode="auto">
            <a:xfrm rot="10800000">
              <a:off x="261" y="690"/>
              <a:ext cx="34" cy="138"/>
            </a:xfrm>
            <a:prstGeom prst="rect">
              <a:avLst/>
            </a:prstGeom>
            <a:gradFill rotWithShape="1">
              <a:gsLst>
                <a:gs pos="0">
                  <a:schemeClr val="bg1"/>
                </a:gs>
                <a:gs pos="100000">
                  <a:srgbClr val="E1E1E1"/>
                </a:gs>
              </a:gsLst>
              <a:lin ang="5400000" scaled="1"/>
            </a:gradFill>
            <a:ln w="9525" algn="ctr">
              <a:noFill/>
              <a:miter lim="800000"/>
              <a:headEnd/>
              <a:tailEnd/>
            </a:ln>
          </p:spPr>
          <p:txBody>
            <a:bodyPr wrap="none" lIns="90000" tIns="46800" rIns="90000" bIns="46800" anchor="ctr"/>
            <a:lstStyle/>
            <a:p>
              <a:endParaRPr lang="en-GB" altLang="en-US"/>
            </a:p>
          </p:txBody>
        </p:sp>
        <p:sp>
          <p:nvSpPr>
            <p:cNvPr id="5130" name="Rectangle 197"/>
            <p:cNvSpPr>
              <a:spLocks noChangeAspect="1" noChangeArrowheads="1"/>
            </p:cNvSpPr>
            <p:nvPr/>
          </p:nvSpPr>
          <p:spPr bwMode="auto">
            <a:xfrm>
              <a:off x="69" y="623"/>
              <a:ext cx="102" cy="34"/>
            </a:xfrm>
            <a:prstGeom prst="rect">
              <a:avLst/>
            </a:prstGeom>
            <a:gradFill rotWithShape="1">
              <a:gsLst>
                <a:gs pos="0">
                  <a:schemeClr val="bg1"/>
                </a:gs>
                <a:gs pos="100000">
                  <a:srgbClr val="032850"/>
                </a:gs>
              </a:gsLst>
              <a:lin ang="0" scaled="1"/>
            </a:gradFill>
            <a:ln w="9525" algn="ctr">
              <a:noFill/>
              <a:miter lim="800000"/>
              <a:headEnd/>
              <a:tailEnd/>
            </a:ln>
          </p:spPr>
          <p:txBody>
            <a:bodyPr wrap="none" lIns="90000" tIns="46800" rIns="90000" bIns="46800" anchor="ctr"/>
            <a:lstStyle/>
            <a:p>
              <a:endParaRPr lang="en-GB" altLang="en-US"/>
            </a:p>
          </p:txBody>
        </p:sp>
        <p:sp>
          <p:nvSpPr>
            <p:cNvPr id="5131" name="Rectangle 198"/>
            <p:cNvSpPr>
              <a:spLocks noChangeAspect="1" noChangeArrowheads="1"/>
            </p:cNvSpPr>
            <p:nvPr/>
          </p:nvSpPr>
          <p:spPr bwMode="auto">
            <a:xfrm>
              <a:off x="259" y="646"/>
              <a:ext cx="5058" cy="11"/>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5132" name="Rectangle 199"/>
            <p:cNvSpPr>
              <a:spLocks noChangeAspect="1" noChangeArrowheads="1"/>
            </p:cNvSpPr>
            <p:nvPr/>
          </p:nvSpPr>
          <p:spPr bwMode="auto">
            <a:xfrm>
              <a:off x="261" y="657"/>
              <a:ext cx="462" cy="34"/>
            </a:xfrm>
            <a:prstGeom prst="rect">
              <a:avLst/>
            </a:prstGeom>
            <a:gradFill rotWithShape="1">
              <a:gsLst>
                <a:gs pos="0">
                  <a:srgbClr val="E1E1E1"/>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sp>
          <p:nvSpPr>
            <p:cNvPr id="5133" name="Rectangle 200"/>
            <p:cNvSpPr>
              <a:spLocks noChangeAspect="1" noChangeArrowheads="1"/>
            </p:cNvSpPr>
            <p:nvPr/>
          </p:nvSpPr>
          <p:spPr bwMode="auto">
            <a:xfrm>
              <a:off x="5296" y="646"/>
              <a:ext cx="908" cy="11"/>
            </a:xfrm>
            <a:prstGeom prst="rect">
              <a:avLst/>
            </a:prstGeom>
            <a:gradFill rotWithShape="1">
              <a:gsLst>
                <a:gs pos="0">
                  <a:srgbClr val="032850"/>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sp>
          <p:nvSpPr>
            <p:cNvPr id="5134" name="Rectangle 201"/>
            <p:cNvSpPr>
              <a:spLocks noChangeAspect="1" noChangeArrowheads="1"/>
            </p:cNvSpPr>
            <p:nvPr/>
          </p:nvSpPr>
          <p:spPr bwMode="auto">
            <a:xfrm>
              <a:off x="170" y="623"/>
              <a:ext cx="90" cy="34"/>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5135" name="Line 202"/>
            <p:cNvSpPr>
              <a:spLocks noChangeAspect="1" noChangeShapeType="1"/>
            </p:cNvSpPr>
            <p:nvPr/>
          </p:nvSpPr>
          <p:spPr bwMode="auto">
            <a:xfrm>
              <a:off x="250" y="329"/>
              <a:ext cx="0" cy="499"/>
            </a:xfrm>
            <a:prstGeom prst="line">
              <a:avLst/>
            </a:prstGeom>
            <a:noFill/>
            <a:ln w="6350">
              <a:solidFill>
                <a:schemeClr val="bg1"/>
              </a:solidFill>
              <a:round/>
              <a:headEnd/>
              <a:tailEnd/>
            </a:ln>
          </p:spPr>
          <p:txBody>
            <a:bodyPr wrap="none" lIns="90000" tIns="46800" rIns="90000" bIns="46800" anchor="ctr"/>
            <a:lstStyle/>
            <a:p>
              <a:endParaRPr lang="en-GB"/>
            </a:p>
          </p:txBody>
        </p:sp>
      </p:grpSp>
      <p:sp>
        <p:nvSpPr>
          <p:cNvPr id="26" name="TextBox 25"/>
          <p:cNvSpPr txBox="1"/>
          <p:nvPr/>
        </p:nvSpPr>
        <p:spPr>
          <a:xfrm>
            <a:off x="683568" y="1624151"/>
            <a:ext cx="7920880" cy="2339102"/>
          </a:xfrm>
          <a:prstGeom prst="rect">
            <a:avLst/>
          </a:prstGeom>
          <a:noFill/>
        </p:spPr>
        <p:txBody>
          <a:bodyPr wrap="square" rtlCol="0">
            <a:spAutoFit/>
          </a:bodyPr>
          <a:lstStyle/>
          <a:p>
            <a:pPr>
              <a:buFont typeface="Arial" pitchFamily="34" charset="0"/>
              <a:buChar char="•"/>
            </a:pPr>
            <a:r>
              <a:rPr lang="en-GB" dirty="0" smtClean="0"/>
              <a:t>  </a:t>
            </a:r>
            <a:r>
              <a:rPr lang="en-GB" sz="1600" dirty="0" smtClean="0"/>
              <a:t>Education</a:t>
            </a:r>
          </a:p>
          <a:p>
            <a:pPr>
              <a:buFont typeface="Arial" pitchFamily="34" charset="0"/>
              <a:buChar char="•"/>
            </a:pPr>
            <a:endParaRPr lang="en-GB" sz="1600" dirty="0" smtClean="0"/>
          </a:p>
          <a:p>
            <a:pPr>
              <a:buFont typeface="Arial" pitchFamily="34" charset="0"/>
              <a:buChar char="•"/>
            </a:pPr>
            <a:r>
              <a:rPr lang="en-GB" sz="1600" dirty="0" smtClean="0"/>
              <a:t>  Chapters</a:t>
            </a:r>
          </a:p>
          <a:p>
            <a:pPr>
              <a:buFont typeface="Arial" pitchFamily="34" charset="0"/>
              <a:buChar char="•"/>
            </a:pPr>
            <a:endParaRPr lang="en-GB" sz="1600" dirty="0" smtClean="0"/>
          </a:p>
          <a:p>
            <a:pPr>
              <a:buFont typeface="Arial" pitchFamily="34" charset="0"/>
              <a:buChar char="•"/>
            </a:pPr>
            <a:r>
              <a:rPr lang="en-GB" sz="1600" dirty="0" smtClean="0"/>
              <a:t> Governance including GDPR</a:t>
            </a:r>
          </a:p>
          <a:p>
            <a:endParaRPr lang="en-GB" sz="1600" dirty="0" smtClean="0"/>
          </a:p>
          <a:p>
            <a:pPr>
              <a:buFont typeface="Arial" pitchFamily="34" charset="0"/>
              <a:buChar char="•"/>
            </a:pPr>
            <a:r>
              <a:rPr lang="en-GB" sz="1600" dirty="0" smtClean="0"/>
              <a:t>  Partnerships: Research, Communities, Brand</a:t>
            </a:r>
          </a:p>
          <a:p>
            <a:endParaRPr lang="en-GB" sz="1600" dirty="0" smtClean="0"/>
          </a:p>
          <a:p>
            <a:pPr>
              <a:buFont typeface="Arial" pitchFamily="34" charset="0"/>
              <a:buChar char="•"/>
            </a:pPr>
            <a:r>
              <a:rPr lang="en-GB" sz="1600" dirty="0" smtClean="0"/>
              <a:t>  Constraints – Finances and Resources</a:t>
            </a:r>
            <a:endParaRPr lang="en-GB" sz="1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77"/>
          <p:cNvSpPr txBox="1">
            <a:spLocks noChangeArrowheads="1"/>
          </p:cNvSpPr>
          <p:nvPr/>
        </p:nvSpPr>
        <p:spPr bwMode="auto">
          <a:xfrm>
            <a:off x="287337" y="548680"/>
            <a:ext cx="8856663" cy="328612"/>
          </a:xfrm>
          <a:prstGeom prst="rect">
            <a:avLst/>
          </a:prstGeom>
          <a:noFill/>
          <a:ln w="9525">
            <a:noFill/>
            <a:miter lim="800000"/>
            <a:headEnd/>
            <a:tailEnd/>
          </a:ln>
        </p:spPr>
        <p:txBody>
          <a:bodyPr anchor="ctr"/>
          <a:lstStyle/>
          <a:p>
            <a:r>
              <a:rPr lang="en-GB" altLang="ja-JP" sz="2400" dirty="0" err="1" smtClean="0"/>
              <a:t>IImmediate</a:t>
            </a:r>
            <a:r>
              <a:rPr lang="en-GB" altLang="ja-JP" sz="2400" dirty="0" smtClean="0"/>
              <a:t> Strategic priorities AGM 2018</a:t>
            </a:r>
            <a:endParaRPr lang="en-GB" altLang="ja-JP" sz="2400" dirty="0"/>
          </a:p>
        </p:txBody>
      </p:sp>
      <p:sp>
        <p:nvSpPr>
          <p:cNvPr id="5123" name="Rectangle 21"/>
          <p:cNvSpPr>
            <a:spLocks noChangeArrowheads="1"/>
          </p:cNvSpPr>
          <p:nvPr/>
        </p:nvSpPr>
        <p:spPr bwMode="auto">
          <a:xfrm>
            <a:off x="1258888" y="2025129"/>
            <a:ext cx="5905500" cy="3924151"/>
          </a:xfrm>
          <a:prstGeom prst="rect">
            <a:avLst/>
          </a:prstGeom>
          <a:noFill/>
          <a:ln>
            <a:noFill/>
          </a:ln>
          <a:extLst/>
        </p:spPr>
        <p:txBody>
          <a:bodyPr lIns="0" tIns="0" rIns="0" bIns="0">
            <a:spAutoFit/>
          </a:bodyPr>
          <a:lstStyle>
            <a:lvl1pPr marL="285750" indent="-285750" defTabSz="987425" eaLnBrk="0" hangingPunct="0">
              <a:spcBef>
                <a:spcPct val="20000"/>
              </a:spcBef>
              <a:buFont typeface="Arial" charset="0"/>
              <a:buChar char="•"/>
              <a:tabLst>
                <a:tab pos="2563813" algn="l"/>
                <a:tab pos="5221288" algn="r"/>
              </a:tabLst>
              <a:defRPr sz="3200">
                <a:solidFill>
                  <a:schemeClr val="tx1"/>
                </a:solidFill>
                <a:latin typeface="Calibri" pitchFamily="34" charset="0"/>
              </a:defRPr>
            </a:lvl1pPr>
            <a:lvl2pPr marL="742950" indent="-285750" defTabSz="987425" eaLnBrk="0" hangingPunct="0">
              <a:spcBef>
                <a:spcPct val="20000"/>
              </a:spcBef>
              <a:buFont typeface="Arial" charset="0"/>
              <a:buChar char="–"/>
              <a:tabLst>
                <a:tab pos="2563813" algn="l"/>
                <a:tab pos="5221288" algn="r"/>
              </a:tabLst>
              <a:defRPr sz="2800">
                <a:solidFill>
                  <a:schemeClr val="tx1"/>
                </a:solidFill>
                <a:latin typeface="Calibri" pitchFamily="34" charset="0"/>
              </a:defRPr>
            </a:lvl2pPr>
            <a:lvl3pPr marL="1143000" indent="-228600" defTabSz="987425" eaLnBrk="0" hangingPunct="0">
              <a:spcBef>
                <a:spcPct val="20000"/>
              </a:spcBef>
              <a:buFont typeface="Arial" charset="0"/>
              <a:buChar char="•"/>
              <a:tabLst>
                <a:tab pos="2563813" algn="l"/>
                <a:tab pos="5221288" algn="r"/>
              </a:tabLst>
              <a:defRPr sz="2400">
                <a:solidFill>
                  <a:schemeClr val="tx1"/>
                </a:solidFill>
                <a:latin typeface="Calibri" pitchFamily="34" charset="0"/>
              </a:defRPr>
            </a:lvl3pPr>
            <a:lvl4pPr marL="1600200" indent="-228600" defTabSz="987425" eaLnBrk="0" hangingPunct="0">
              <a:spcBef>
                <a:spcPct val="20000"/>
              </a:spcBef>
              <a:buFont typeface="Arial" charset="0"/>
              <a:buChar char="–"/>
              <a:tabLst>
                <a:tab pos="2563813" algn="l"/>
                <a:tab pos="5221288" algn="r"/>
              </a:tabLst>
              <a:defRPr sz="2000">
                <a:solidFill>
                  <a:schemeClr val="tx1"/>
                </a:solidFill>
                <a:latin typeface="Calibri" pitchFamily="34" charset="0"/>
              </a:defRPr>
            </a:lvl4pPr>
            <a:lvl5pPr marL="2057400" indent="-228600" defTabSz="987425" eaLnBrk="0" hangingPunct="0">
              <a:spcBef>
                <a:spcPct val="20000"/>
              </a:spcBef>
              <a:buFont typeface="Arial" charset="0"/>
              <a:buChar char="»"/>
              <a:tabLst>
                <a:tab pos="2563813" algn="l"/>
                <a:tab pos="5221288" algn="r"/>
              </a:tabLst>
              <a:defRPr sz="2000">
                <a:solidFill>
                  <a:schemeClr val="tx1"/>
                </a:solidFill>
                <a:latin typeface="Calibri" pitchFamily="34" charset="0"/>
              </a:defRPr>
            </a:lvl5pPr>
            <a:lvl6pPr marL="2514600" indent="-228600" defTabSz="987425" eaLnBrk="0" fontAlgn="base" hangingPunct="0">
              <a:spcBef>
                <a:spcPct val="20000"/>
              </a:spcBef>
              <a:spcAft>
                <a:spcPct val="0"/>
              </a:spcAft>
              <a:buFont typeface="Arial" charset="0"/>
              <a:buChar char="»"/>
              <a:tabLst>
                <a:tab pos="2563813" algn="l"/>
                <a:tab pos="5221288" algn="r"/>
              </a:tabLst>
              <a:defRPr sz="2000">
                <a:solidFill>
                  <a:schemeClr val="tx1"/>
                </a:solidFill>
                <a:latin typeface="Calibri" pitchFamily="34" charset="0"/>
              </a:defRPr>
            </a:lvl6pPr>
            <a:lvl7pPr marL="2971800" indent="-228600" defTabSz="987425" eaLnBrk="0" fontAlgn="base" hangingPunct="0">
              <a:spcBef>
                <a:spcPct val="20000"/>
              </a:spcBef>
              <a:spcAft>
                <a:spcPct val="0"/>
              </a:spcAft>
              <a:buFont typeface="Arial" charset="0"/>
              <a:buChar char="»"/>
              <a:tabLst>
                <a:tab pos="2563813" algn="l"/>
                <a:tab pos="5221288" algn="r"/>
              </a:tabLst>
              <a:defRPr sz="2000">
                <a:solidFill>
                  <a:schemeClr val="tx1"/>
                </a:solidFill>
                <a:latin typeface="Calibri" pitchFamily="34" charset="0"/>
              </a:defRPr>
            </a:lvl7pPr>
            <a:lvl8pPr marL="3429000" indent="-228600" defTabSz="987425" eaLnBrk="0" fontAlgn="base" hangingPunct="0">
              <a:spcBef>
                <a:spcPct val="20000"/>
              </a:spcBef>
              <a:spcAft>
                <a:spcPct val="0"/>
              </a:spcAft>
              <a:buFont typeface="Arial" charset="0"/>
              <a:buChar char="»"/>
              <a:tabLst>
                <a:tab pos="2563813" algn="l"/>
                <a:tab pos="5221288" algn="r"/>
              </a:tabLst>
              <a:defRPr sz="2000">
                <a:solidFill>
                  <a:schemeClr val="tx1"/>
                </a:solidFill>
                <a:latin typeface="Calibri" pitchFamily="34" charset="0"/>
              </a:defRPr>
            </a:lvl8pPr>
            <a:lvl9pPr marL="3886200" indent="-228600" defTabSz="987425" eaLnBrk="0" fontAlgn="base" hangingPunct="0">
              <a:spcBef>
                <a:spcPct val="20000"/>
              </a:spcBef>
              <a:spcAft>
                <a:spcPct val="0"/>
              </a:spcAft>
              <a:buFont typeface="Arial" charset="0"/>
              <a:buChar char="»"/>
              <a:tabLst>
                <a:tab pos="2563813" algn="l"/>
                <a:tab pos="5221288" algn="r"/>
              </a:tabLst>
              <a:defRPr sz="2000">
                <a:solidFill>
                  <a:schemeClr val="tx1"/>
                </a:solidFill>
                <a:latin typeface="Calibri" pitchFamily="34" charset="0"/>
              </a:defRPr>
            </a:lvl9pPr>
          </a:lstStyle>
          <a:p>
            <a:pPr algn="just" eaLnBrk="1" fontAlgn="ctr" hangingPunct="1">
              <a:lnSpc>
                <a:spcPct val="150000"/>
              </a:lnSpc>
              <a:spcBef>
                <a:spcPct val="0"/>
              </a:spcBef>
              <a:defRPr/>
            </a:pPr>
            <a:r>
              <a:rPr lang="en-GB" altLang="ja-JP" sz="1600" dirty="0" smtClean="0"/>
              <a:t>Sustainability</a:t>
            </a:r>
          </a:p>
          <a:p>
            <a:pPr algn="just" eaLnBrk="1" fontAlgn="ctr" hangingPunct="1">
              <a:lnSpc>
                <a:spcPct val="150000"/>
              </a:lnSpc>
              <a:spcBef>
                <a:spcPct val="0"/>
              </a:spcBef>
              <a:defRPr/>
            </a:pPr>
            <a:r>
              <a:rPr lang="en-GB" altLang="ja-JP" sz="1600" dirty="0" smtClean="0"/>
              <a:t>Strategy planning and execution</a:t>
            </a:r>
          </a:p>
          <a:p>
            <a:pPr algn="just" eaLnBrk="1" fontAlgn="ctr" hangingPunct="1">
              <a:lnSpc>
                <a:spcPct val="150000"/>
              </a:lnSpc>
              <a:spcBef>
                <a:spcPct val="0"/>
              </a:spcBef>
              <a:buNone/>
              <a:defRPr/>
            </a:pPr>
            <a:endParaRPr lang="en-GB" altLang="ja-JP" sz="2200" dirty="0" smtClean="0"/>
          </a:p>
          <a:p>
            <a:pPr algn="just" eaLnBrk="1" fontAlgn="ctr" hangingPunct="1">
              <a:lnSpc>
                <a:spcPct val="150000"/>
              </a:lnSpc>
              <a:spcBef>
                <a:spcPct val="0"/>
              </a:spcBef>
              <a:buNone/>
              <a:defRPr/>
            </a:pPr>
            <a:endParaRPr lang="en-GB" altLang="ja-JP" sz="2200" dirty="0" smtClean="0"/>
          </a:p>
          <a:p>
            <a:pPr algn="just" eaLnBrk="1" fontAlgn="ctr" hangingPunct="1">
              <a:lnSpc>
                <a:spcPct val="150000"/>
              </a:lnSpc>
              <a:spcBef>
                <a:spcPct val="0"/>
              </a:spcBef>
              <a:defRPr/>
            </a:pPr>
            <a:endParaRPr lang="en-GB" altLang="ja-JP" sz="2200" dirty="0" smtClean="0"/>
          </a:p>
          <a:p>
            <a:pPr algn="just" eaLnBrk="1" fontAlgn="ctr" hangingPunct="1">
              <a:lnSpc>
                <a:spcPct val="150000"/>
              </a:lnSpc>
              <a:spcBef>
                <a:spcPct val="0"/>
              </a:spcBef>
              <a:defRPr/>
            </a:pPr>
            <a:endParaRPr lang="en-GB" altLang="ja-JP" sz="1800" dirty="0" smtClean="0"/>
          </a:p>
          <a:p>
            <a:pPr marL="0" indent="0" algn="just" eaLnBrk="1" fontAlgn="ctr" hangingPunct="1">
              <a:lnSpc>
                <a:spcPct val="150000"/>
              </a:lnSpc>
              <a:spcBef>
                <a:spcPct val="0"/>
              </a:spcBef>
              <a:buFont typeface="Arial" charset="0"/>
              <a:buNone/>
              <a:defRPr/>
            </a:pPr>
            <a:endParaRPr lang="en-GB" altLang="ja-JP" sz="1800" dirty="0" smtClean="0"/>
          </a:p>
          <a:p>
            <a:pPr algn="just" eaLnBrk="1" fontAlgn="ctr" hangingPunct="1">
              <a:lnSpc>
                <a:spcPct val="150000"/>
              </a:lnSpc>
              <a:spcBef>
                <a:spcPct val="0"/>
              </a:spcBef>
              <a:defRPr/>
            </a:pPr>
            <a:endParaRPr lang="en-GB" altLang="ja-JP" sz="1800" dirty="0" smtClean="0"/>
          </a:p>
          <a:p>
            <a:pPr algn="just" eaLnBrk="1" fontAlgn="ctr" hangingPunct="1">
              <a:lnSpc>
                <a:spcPct val="150000"/>
              </a:lnSpc>
              <a:spcBef>
                <a:spcPct val="0"/>
              </a:spcBef>
              <a:defRPr/>
            </a:pPr>
            <a:endParaRPr lang="en-GB" altLang="ja-JP" sz="1800" dirty="0" smtClean="0"/>
          </a:p>
        </p:txBody>
      </p:sp>
      <p:grpSp>
        <p:nvGrpSpPr>
          <p:cNvPr id="2" name="Group 165"/>
          <p:cNvGrpSpPr>
            <a:grpSpLocks noChangeAspect="1"/>
          </p:cNvGrpSpPr>
          <p:nvPr/>
        </p:nvGrpSpPr>
        <p:grpSpPr bwMode="auto">
          <a:xfrm>
            <a:off x="92075" y="4843463"/>
            <a:ext cx="8791575" cy="1666875"/>
            <a:chOff x="483" y="3413"/>
            <a:chExt cx="5538" cy="1050"/>
          </a:xfrm>
        </p:grpSpPr>
        <p:sp>
          <p:nvSpPr>
            <p:cNvPr id="5136" name="Rectangle 143"/>
            <p:cNvSpPr>
              <a:spLocks noChangeAspect="1" noChangeArrowheads="1"/>
            </p:cNvSpPr>
            <p:nvPr/>
          </p:nvSpPr>
          <p:spPr bwMode="auto">
            <a:xfrm rot="10800000">
              <a:off x="5703" y="4139"/>
              <a:ext cx="91" cy="324"/>
            </a:xfrm>
            <a:prstGeom prst="rect">
              <a:avLst/>
            </a:prstGeom>
            <a:gradFill rotWithShape="1">
              <a:gsLst>
                <a:gs pos="0">
                  <a:schemeClr val="bg1"/>
                </a:gs>
                <a:gs pos="100000">
                  <a:srgbClr val="032850"/>
                </a:gs>
              </a:gsLst>
              <a:lin ang="5400000" scaled="1"/>
            </a:gradFill>
            <a:ln w="9525" algn="ctr">
              <a:noFill/>
              <a:miter lim="800000"/>
              <a:headEnd/>
              <a:tailEnd/>
            </a:ln>
          </p:spPr>
          <p:txBody>
            <a:bodyPr wrap="none" lIns="90000" tIns="46800" rIns="90000" bIns="46800" anchor="ctr"/>
            <a:lstStyle/>
            <a:p>
              <a:endParaRPr lang="en-GB" altLang="en-US"/>
            </a:p>
          </p:txBody>
        </p:sp>
        <p:sp>
          <p:nvSpPr>
            <p:cNvPr id="5137" name="Rectangle 144"/>
            <p:cNvSpPr>
              <a:spLocks noChangeAspect="1" noChangeArrowheads="1"/>
            </p:cNvSpPr>
            <p:nvPr/>
          </p:nvSpPr>
          <p:spPr bwMode="auto">
            <a:xfrm rot="10800000">
              <a:off x="5703" y="3457"/>
              <a:ext cx="91" cy="546"/>
            </a:xfrm>
            <a:prstGeom prst="rect">
              <a:avLst/>
            </a:prstGeom>
            <a:gradFill rotWithShape="1">
              <a:gsLst>
                <a:gs pos="0">
                  <a:srgbClr val="032850"/>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5138" name="Rectangle 145"/>
            <p:cNvSpPr>
              <a:spLocks noChangeAspect="1" noChangeArrowheads="1"/>
            </p:cNvSpPr>
            <p:nvPr/>
          </p:nvSpPr>
          <p:spPr bwMode="auto">
            <a:xfrm rot="10800000">
              <a:off x="5613" y="3457"/>
              <a:ext cx="90" cy="591"/>
            </a:xfrm>
            <a:prstGeom prst="rect">
              <a:avLst/>
            </a:prstGeom>
            <a:gradFill rotWithShape="1">
              <a:gsLst>
                <a:gs pos="0">
                  <a:srgbClr val="E1E1E1"/>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5139" name="Rectangle 146"/>
            <p:cNvSpPr>
              <a:spLocks noChangeAspect="1" noChangeArrowheads="1"/>
            </p:cNvSpPr>
            <p:nvPr/>
          </p:nvSpPr>
          <p:spPr bwMode="auto">
            <a:xfrm rot="10800000">
              <a:off x="5613" y="4139"/>
              <a:ext cx="90" cy="242"/>
            </a:xfrm>
            <a:prstGeom prst="rect">
              <a:avLst/>
            </a:prstGeom>
            <a:gradFill rotWithShape="1">
              <a:gsLst>
                <a:gs pos="0">
                  <a:schemeClr val="bg1"/>
                </a:gs>
                <a:gs pos="100000">
                  <a:srgbClr val="E1E1E1"/>
                </a:gs>
              </a:gsLst>
              <a:lin ang="5400000" scaled="1"/>
            </a:gradFill>
            <a:ln w="9525" algn="ctr">
              <a:noFill/>
              <a:miter lim="800000"/>
              <a:headEnd/>
              <a:tailEnd/>
            </a:ln>
          </p:spPr>
          <p:txBody>
            <a:bodyPr wrap="none" lIns="90000" tIns="46800" rIns="90000" bIns="46800" anchor="ctr"/>
            <a:lstStyle/>
            <a:p>
              <a:endParaRPr lang="en-GB" altLang="en-US"/>
            </a:p>
          </p:txBody>
        </p:sp>
        <p:sp>
          <p:nvSpPr>
            <p:cNvPr id="5140" name="Rectangle 147"/>
            <p:cNvSpPr>
              <a:spLocks noChangeAspect="1" noChangeArrowheads="1"/>
            </p:cNvSpPr>
            <p:nvPr/>
          </p:nvSpPr>
          <p:spPr bwMode="auto">
            <a:xfrm rot="10800000">
              <a:off x="5794" y="3979"/>
              <a:ext cx="227" cy="80"/>
            </a:xfrm>
            <a:prstGeom prst="rect">
              <a:avLst/>
            </a:prstGeom>
            <a:gradFill rotWithShape="1">
              <a:gsLst>
                <a:gs pos="0">
                  <a:schemeClr val="bg1"/>
                </a:gs>
                <a:gs pos="100000">
                  <a:srgbClr val="032850"/>
                </a:gs>
              </a:gsLst>
              <a:lin ang="0" scaled="1"/>
            </a:gradFill>
            <a:ln w="9525" algn="ctr">
              <a:noFill/>
              <a:miter lim="800000"/>
              <a:headEnd/>
              <a:tailEnd/>
            </a:ln>
          </p:spPr>
          <p:txBody>
            <a:bodyPr wrap="none" lIns="90000" tIns="46800" rIns="90000" bIns="46800" anchor="ctr"/>
            <a:lstStyle/>
            <a:p>
              <a:endParaRPr lang="en-GB" altLang="en-US"/>
            </a:p>
          </p:txBody>
        </p:sp>
        <p:sp>
          <p:nvSpPr>
            <p:cNvPr id="5141" name="Rectangle 149"/>
            <p:cNvSpPr>
              <a:spLocks noChangeAspect="1" noChangeArrowheads="1"/>
            </p:cNvSpPr>
            <p:nvPr/>
          </p:nvSpPr>
          <p:spPr bwMode="auto">
            <a:xfrm rot="10800000">
              <a:off x="4615" y="4048"/>
              <a:ext cx="1088" cy="91"/>
            </a:xfrm>
            <a:prstGeom prst="rect">
              <a:avLst/>
            </a:prstGeom>
            <a:gradFill rotWithShape="1">
              <a:gsLst>
                <a:gs pos="0">
                  <a:srgbClr val="E1E1E1"/>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sp>
          <p:nvSpPr>
            <p:cNvPr id="5142" name="Rectangle 151"/>
            <p:cNvSpPr>
              <a:spLocks noChangeAspect="1" noChangeArrowheads="1"/>
            </p:cNvSpPr>
            <p:nvPr/>
          </p:nvSpPr>
          <p:spPr bwMode="auto">
            <a:xfrm rot="10800000">
              <a:off x="5703" y="4003"/>
              <a:ext cx="91" cy="136"/>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5143" name="Line 152"/>
            <p:cNvSpPr>
              <a:spLocks noChangeAspect="1" noChangeShapeType="1"/>
            </p:cNvSpPr>
            <p:nvPr/>
          </p:nvSpPr>
          <p:spPr bwMode="auto">
            <a:xfrm rot="10800000">
              <a:off x="5744" y="3413"/>
              <a:ext cx="0" cy="1049"/>
            </a:xfrm>
            <a:prstGeom prst="line">
              <a:avLst/>
            </a:prstGeom>
            <a:noFill/>
            <a:ln w="6350">
              <a:solidFill>
                <a:schemeClr val="bg1"/>
              </a:solidFill>
              <a:round/>
              <a:headEnd/>
              <a:tailEnd/>
            </a:ln>
          </p:spPr>
          <p:txBody>
            <a:bodyPr wrap="none" lIns="90000" tIns="46800" rIns="90000" bIns="46800" anchor="ctr"/>
            <a:lstStyle/>
            <a:p>
              <a:endParaRPr lang="en-GB"/>
            </a:p>
          </p:txBody>
        </p:sp>
        <p:sp>
          <p:nvSpPr>
            <p:cNvPr id="5144" name="Rectangle 160"/>
            <p:cNvSpPr>
              <a:spLocks noChangeAspect="1" noChangeArrowheads="1"/>
            </p:cNvSpPr>
            <p:nvPr/>
          </p:nvSpPr>
          <p:spPr bwMode="auto">
            <a:xfrm rot="10800000">
              <a:off x="714" y="4048"/>
              <a:ext cx="4989" cy="11"/>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5145" name="Rectangle 162"/>
            <p:cNvSpPr>
              <a:spLocks noChangeAspect="1" noChangeArrowheads="1"/>
            </p:cNvSpPr>
            <p:nvPr/>
          </p:nvSpPr>
          <p:spPr bwMode="auto">
            <a:xfrm rot="10800000">
              <a:off x="483" y="4048"/>
              <a:ext cx="908" cy="11"/>
            </a:xfrm>
            <a:prstGeom prst="rect">
              <a:avLst/>
            </a:prstGeom>
            <a:gradFill rotWithShape="1">
              <a:gsLst>
                <a:gs pos="0">
                  <a:srgbClr val="032850"/>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grpSp>
      <p:grpSp>
        <p:nvGrpSpPr>
          <p:cNvPr id="3" name="Group 192"/>
          <p:cNvGrpSpPr>
            <a:grpSpLocks noChangeAspect="1"/>
          </p:cNvGrpSpPr>
          <p:nvPr/>
        </p:nvGrpSpPr>
        <p:grpSpPr bwMode="auto">
          <a:xfrm>
            <a:off x="109538" y="406400"/>
            <a:ext cx="9739312" cy="865188"/>
            <a:chOff x="69" y="283"/>
            <a:chExt cx="6135" cy="545"/>
          </a:xfrm>
        </p:grpSpPr>
        <p:sp>
          <p:nvSpPr>
            <p:cNvPr id="5126" name="Rectangle 193"/>
            <p:cNvSpPr>
              <a:spLocks noChangeAspect="1" noChangeArrowheads="1"/>
            </p:cNvSpPr>
            <p:nvPr/>
          </p:nvSpPr>
          <p:spPr bwMode="auto">
            <a:xfrm rot="10800000">
              <a:off x="211" y="655"/>
              <a:ext cx="50" cy="173"/>
            </a:xfrm>
            <a:prstGeom prst="rect">
              <a:avLst/>
            </a:prstGeom>
            <a:gradFill rotWithShape="1">
              <a:gsLst>
                <a:gs pos="0">
                  <a:schemeClr val="bg1"/>
                </a:gs>
                <a:gs pos="100000">
                  <a:srgbClr val="032850"/>
                </a:gs>
              </a:gsLst>
              <a:lin ang="5400000" scaled="1"/>
            </a:gradFill>
            <a:ln w="9525" algn="ctr">
              <a:noFill/>
              <a:miter lim="800000"/>
              <a:headEnd/>
              <a:tailEnd/>
            </a:ln>
          </p:spPr>
          <p:txBody>
            <a:bodyPr wrap="none" lIns="90000" tIns="46800" rIns="90000" bIns="46800" anchor="ctr"/>
            <a:lstStyle/>
            <a:p>
              <a:endParaRPr lang="en-GB" altLang="en-US"/>
            </a:p>
          </p:txBody>
        </p:sp>
        <p:sp>
          <p:nvSpPr>
            <p:cNvPr id="5127" name="Rectangle 194"/>
            <p:cNvSpPr>
              <a:spLocks noChangeAspect="1" noChangeArrowheads="1"/>
            </p:cNvSpPr>
            <p:nvPr/>
          </p:nvSpPr>
          <p:spPr bwMode="auto">
            <a:xfrm rot="10800000">
              <a:off x="210" y="283"/>
              <a:ext cx="50" cy="342"/>
            </a:xfrm>
            <a:prstGeom prst="rect">
              <a:avLst/>
            </a:prstGeom>
            <a:gradFill rotWithShape="1">
              <a:gsLst>
                <a:gs pos="0">
                  <a:srgbClr val="032850"/>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5128" name="Rectangle 195"/>
            <p:cNvSpPr>
              <a:spLocks noChangeAspect="1" noChangeArrowheads="1"/>
            </p:cNvSpPr>
            <p:nvPr/>
          </p:nvSpPr>
          <p:spPr bwMode="auto">
            <a:xfrm rot="10800000">
              <a:off x="261" y="283"/>
              <a:ext cx="34" cy="363"/>
            </a:xfrm>
            <a:prstGeom prst="rect">
              <a:avLst/>
            </a:prstGeom>
            <a:gradFill rotWithShape="1">
              <a:gsLst>
                <a:gs pos="0">
                  <a:srgbClr val="E1E1E1"/>
                </a:gs>
                <a:gs pos="100000">
                  <a:schemeClr val="bg1"/>
                </a:gs>
              </a:gsLst>
              <a:lin ang="5400000" scaled="1"/>
            </a:gradFill>
            <a:ln w="9525" algn="ctr">
              <a:noFill/>
              <a:miter lim="800000"/>
              <a:headEnd/>
              <a:tailEnd/>
            </a:ln>
          </p:spPr>
          <p:txBody>
            <a:bodyPr wrap="none" lIns="90000" tIns="46800" rIns="90000" bIns="46800" anchor="ctr"/>
            <a:lstStyle/>
            <a:p>
              <a:endParaRPr lang="en-GB" altLang="en-US"/>
            </a:p>
          </p:txBody>
        </p:sp>
        <p:sp>
          <p:nvSpPr>
            <p:cNvPr id="5129" name="Rectangle 196"/>
            <p:cNvSpPr>
              <a:spLocks noChangeAspect="1" noChangeArrowheads="1"/>
            </p:cNvSpPr>
            <p:nvPr/>
          </p:nvSpPr>
          <p:spPr bwMode="auto">
            <a:xfrm rot="10800000">
              <a:off x="261" y="690"/>
              <a:ext cx="34" cy="138"/>
            </a:xfrm>
            <a:prstGeom prst="rect">
              <a:avLst/>
            </a:prstGeom>
            <a:gradFill rotWithShape="1">
              <a:gsLst>
                <a:gs pos="0">
                  <a:schemeClr val="bg1"/>
                </a:gs>
                <a:gs pos="100000">
                  <a:srgbClr val="E1E1E1"/>
                </a:gs>
              </a:gsLst>
              <a:lin ang="5400000" scaled="1"/>
            </a:gradFill>
            <a:ln w="9525" algn="ctr">
              <a:noFill/>
              <a:miter lim="800000"/>
              <a:headEnd/>
              <a:tailEnd/>
            </a:ln>
          </p:spPr>
          <p:txBody>
            <a:bodyPr wrap="none" lIns="90000" tIns="46800" rIns="90000" bIns="46800" anchor="ctr"/>
            <a:lstStyle/>
            <a:p>
              <a:endParaRPr lang="en-GB" altLang="en-US"/>
            </a:p>
          </p:txBody>
        </p:sp>
        <p:sp>
          <p:nvSpPr>
            <p:cNvPr id="5130" name="Rectangle 197"/>
            <p:cNvSpPr>
              <a:spLocks noChangeAspect="1" noChangeArrowheads="1"/>
            </p:cNvSpPr>
            <p:nvPr/>
          </p:nvSpPr>
          <p:spPr bwMode="auto">
            <a:xfrm>
              <a:off x="69" y="623"/>
              <a:ext cx="102" cy="34"/>
            </a:xfrm>
            <a:prstGeom prst="rect">
              <a:avLst/>
            </a:prstGeom>
            <a:gradFill rotWithShape="1">
              <a:gsLst>
                <a:gs pos="0">
                  <a:schemeClr val="bg1"/>
                </a:gs>
                <a:gs pos="100000">
                  <a:srgbClr val="032850"/>
                </a:gs>
              </a:gsLst>
              <a:lin ang="0" scaled="1"/>
            </a:gradFill>
            <a:ln w="9525" algn="ctr">
              <a:noFill/>
              <a:miter lim="800000"/>
              <a:headEnd/>
              <a:tailEnd/>
            </a:ln>
          </p:spPr>
          <p:txBody>
            <a:bodyPr wrap="none" lIns="90000" tIns="46800" rIns="90000" bIns="46800" anchor="ctr"/>
            <a:lstStyle/>
            <a:p>
              <a:endParaRPr lang="en-GB" altLang="en-US"/>
            </a:p>
          </p:txBody>
        </p:sp>
        <p:sp>
          <p:nvSpPr>
            <p:cNvPr id="5131" name="Rectangle 198"/>
            <p:cNvSpPr>
              <a:spLocks noChangeAspect="1" noChangeArrowheads="1"/>
            </p:cNvSpPr>
            <p:nvPr/>
          </p:nvSpPr>
          <p:spPr bwMode="auto">
            <a:xfrm>
              <a:off x="259" y="646"/>
              <a:ext cx="5058" cy="11"/>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5132" name="Rectangle 199"/>
            <p:cNvSpPr>
              <a:spLocks noChangeAspect="1" noChangeArrowheads="1"/>
            </p:cNvSpPr>
            <p:nvPr/>
          </p:nvSpPr>
          <p:spPr bwMode="auto">
            <a:xfrm>
              <a:off x="261" y="657"/>
              <a:ext cx="462" cy="34"/>
            </a:xfrm>
            <a:prstGeom prst="rect">
              <a:avLst/>
            </a:prstGeom>
            <a:gradFill rotWithShape="1">
              <a:gsLst>
                <a:gs pos="0">
                  <a:srgbClr val="E1E1E1"/>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sp>
          <p:nvSpPr>
            <p:cNvPr id="5133" name="Rectangle 200"/>
            <p:cNvSpPr>
              <a:spLocks noChangeAspect="1" noChangeArrowheads="1"/>
            </p:cNvSpPr>
            <p:nvPr/>
          </p:nvSpPr>
          <p:spPr bwMode="auto">
            <a:xfrm>
              <a:off x="5296" y="646"/>
              <a:ext cx="908" cy="11"/>
            </a:xfrm>
            <a:prstGeom prst="rect">
              <a:avLst/>
            </a:prstGeom>
            <a:gradFill rotWithShape="1">
              <a:gsLst>
                <a:gs pos="0">
                  <a:srgbClr val="032850"/>
                </a:gs>
                <a:gs pos="100000">
                  <a:schemeClr val="bg1"/>
                </a:gs>
              </a:gsLst>
              <a:lin ang="0" scaled="1"/>
            </a:gradFill>
            <a:ln w="9525" algn="ctr">
              <a:noFill/>
              <a:miter lim="800000"/>
              <a:headEnd/>
              <a:tailEnd/>
            </a:ln>
          </p:spPr>
          <p:txBody>
            <a:bodyPr wrap="none" lIns="90000" tIns="46800" rIns="90000" bIns="46800" anchor="ctr"/>
            <a:lstStyle/>
            <a:p>
              <a:endParaRPr lang="en-GB" altLang="en-US"/>
            </a:p>
          </p:txBody>
        </p:sp>
        <p:sp>
          <p:nvSpPr>
            <p:cNvPr id="5134" name="Rectangle 201"/>
            <p:cNvSpPr>
              <a:spLocks noChangeAspect="1" noChangeArrowheads="1"/>
            </p:cNvSpPr>
            <p:nvPr/>
          </p:nvSpPr>
          <p:spPr bwMode="auto">
            <a:xfrm>
              <a:off x="170" y="623"/>
              <a:ext cx="90" cy="34"/>
            </a:xfrm>
            <a:prstGeom prst="rect">
              <a:avLst/>
            </a:prstGeom>
            <a:solidFill>
              <a:srgbClr val="032850"/>
            </a:solidFill>
            <a:ln w="9525" algn="ctr">
              <a:noFill/>
              <a:miter lim="800000"/>
              <a:headEnd/>
              <a:tailEnd/>
            </a:ln>
          </p:spPr>
          <p:txBody>
            <a:bodyPr wrap="none" lIns="90000" tIns="46800" rIns="90000" bIns="46800" anchor="ctr"/>
            <a:lstStyle/>
            <a:p>
              <a:endParaRPr lang="en-GB" altLang="en-US"/>
            </a:p>
          </p:txBody>
        </p:sp>
        <p:sp>
          <p:nvSpPr>
            <p:cNvPr id="5135" name="Line 202"/>
            <p:cNvSpPr>
              <a:spLocks noChangeAspect="1" noChangeShapeType="1"/>
            </p:cNvSpPr>
            <p:nvPr/>
          </p:nvSpPr>
          <p:spPr bwMode="auto">
            <a:xfrm>
              <a:off x="250" y="329"/>
              <a:ext cx="0" cy="499"/>
            </a:xfrm>
            <a:prstGeom prst="line">
              <a:avLst/>
            </a:prstGeom>
            <a:noFill/>
            <a:ln w="6350">
              <a:solidFill>
                <a:schemeClr val="bg1"/>
              </a:solidFill>
              <a:round/>
              <a:headEnd/>
              <a:tailEnd/>
            </a:ln>
          </p:spPr>
          <p:txBody>
            <a:bodyPr wrap="none" lIns="90000" tIns="46800" rIns="90000" bIns="46800" anchor="ctr"/>
            <a:lstStyle/>
            <a:p>
              <a:endParaRPr lang="en-GB"/>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ChangeArrowheads="1"/>
          </p:cNvSpPr>
          <p:nvPr/>
        </p:nvSpPr>
        <p:spPr bwMode="auto">
          <a:xfrm>
            <a:off x="900113" y="1427163"/>
            <a:ext cx="720090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spAutoFit/>
          </a:bodyPr>
          <a:lstStyle/>
          <a:p>
            <a:r>
              <a:rPr lang="en-US" sz="1400"/>
              <a:t>The content of this document is the property of the Institute of Operational Risk (IOR). It is made available on the understanding that no part of it shall be modified, copied, stored in a retrieval system, or transmitted in any form, by any means or supplied to a third party without prior written consent of the IOR.</a:t>
            </a:r>
            <a:endParaRPr lang="en-GB" sz="1400"/>
          </a:p>
          <a:p>
            <a:r>
              <a:rPr lang="en-US" sz="1400"/>
              <a:t> </a:t>
            </a:r>
            <a:endParaRPr lang="en-GB" sz="1400"/>
          </a:p>
          <a:p>
            <a:r>
              <a:rPr lang="en-US" sz="1400"/>
              <a:t>Care and attention has been taken in the preparation of this document but the IOR shall not accept any responsibility for any errors or omissions herein. Any advice given or statements or recommendations made shall not in any circumstances constitute or be deemed to constitute a warranty by the IOR as to the accuracy of such advice, statements or recommendations.  The IOR shall not be liable for any loss, expense, damage or claim arising out of the advice given or not given or statements made or omitted to be made in connection with this document.</a:t>
            </a:r>
            <a:endParaRPr lang="en-GB" sz="1400"/>
          </a:p>
          <a:p>
            <a:r>
              <a:rPr lang="en-US" sz="1400"/>
              <a:t> </a:t>
            </a:r>
            <a:endParaRPr lang="en-GB" sz="1400"/>
          </a:p>
          <a:p>
            <a:r>
              <a:rPr lang="en-US" sz="1400"/>
              <a:t>The IOR recognises copyright, trade marks, registrations and intellectual property rights of certain third parties whose work is included or may be referred to in this document.</a:t>
            </a:r>
            <a:endParaRPr lang="en-GB" sz="1400"/>
          </a:p>
          <a:p>
            <a:r>
              <a:rPr lang="en-US" sz="1400"/>
              <a:t> </a:t>
            </a:r>
            <a:endParaRPr lang="en-GB" sz="1400"/>
          </a:p>
          <a:p>
            <a:r>
              <a:rPr lang="en-US" sz="1400"/>
              <a:t>The content of this document does not constitute a contractual agreement with the IOR. The IOR accepts no obligations associated with this document except as expressly agreed in writing. The information contained in this document is subject to change.  All rights reserved.</a:t>
            </a:r>
            <a:endParaRPr lang="en-GB" sz="1400"/>
          </a:p>
          <a:p>
            <a:pPr fontAlgn="ctr">
              <a:lnSpc>
                <a:spcPct val="125000"/>
              </a:lnSpc>
              <a:spcBef>
                <a:spcPct val="60000"/>
              </a:spcBef>
            </a:pPr>
            <a:endParaRPr lang="en-GB" altLang="ja-JP" sz="1400"/>
          </a:p>
        </p:txBody>
      </p:sp>
      <p:sp>
        <p:nvSpPr>
          <p:cNvPr id="10243" name="Rectangle 177"/>
          <p:cNvSpPr txBox="1">
            <a:spLocks noChangeArrowheads="1"/>
          </p:cNvSpPr>
          <p:nvPr/>
        </p:nvSpPr>
        <p:spPr bwMode="auto">
          <a:xfrm>
            <a:off x="558800" y="592138"/>
            <a:ext cx="8856663" cy="328612"/>
          </a:xfrm>
          <a:prstGeom prst="rect">
            <a:avLst/>
          </a:prstGeom>
          <a:noFill/>
          <a:ln w="9525">
            <a:noFill/>
            <a:miter lim="800000"/>
            <a:headEnd/>
            <a:tailEnd/>
          </a:ln>
        </p:spPr>
        <p:txBody>
          <a:bodyPr anchor="ctr"/>
          <a:lstStyle/>
          <a:p>
            <a:r>
              <a:rPr lang="en-GB" altLang="ja-JP" sz="2400">
                <a:cs typeface="Arial" charset="0"/>
              </a:rPr>
              <a:t>Disclaimer</a:t>
            </a:r>
          </a:p>
        </p:txBody>
      </p:sp>
      <p:pic>
        <p:nvPicPr>
          <p:cNvPr id="10244" name="Picture 2"/>
          <p:cNvPicPr>
            <a:picLocks noChangeAspect="1" noChangeArrowheads="1"/>
          </p:cNvPicPr>
          <p:nvPr/>
        </p:nvPicPr>
        <p:blipFill>
          <a:blip r:embed="rId2" cstate="print"/>
          <a:srcRect/>
          <a:stretch>
            <a:fillRect/>
          </a:stretch>
        </p:blipFill>
        <p:spPr bwMode="auto">
          <a:xfrm>
            <a:off x="5470525" y="6205538"/>
            <a:ext cx="2846388" cy="536575"/>
          </a:xfrm>
          <a:prstGeom prst="rect">
            <a:avLst/>
          </a:prstGeom>
          <a:noFill/>
          <a:ln w="9525">
            <a:noFill/>
            <a:miter lim="800000"/>
            <a:headEnd/>
            <a:tailEnd/>
          </a:ln>
          <a:effectLst/>
        </p:spPr>
      </p:pic>
      <p:sp>
        <p:nvSpPr>
          <p:cNvPr id="10245" name="Rectangle 1"/>
          <p:cNvSpPr>
            <a:spLocks noChangeArrowheads="1"/>
          </p:cNvSpPr>
          <p:nvPr/>
        </p:nvSpPr>
        <p:spPr bwMode="auto">
          <a:xfrm>
            <a:off x="5367338" y="6475413"/>
            <a:ext cx="357187" cy="338137"/>
          </a:xfrm>
          <a:prstGeom prst="rect">
            <a:avLst/>
          </a:prstGeom>
          <a:noFill/>
          <a:ln w="9525">
            <a:noFill/>
            <a:miter lim="800000"/>
            <a:headEnd/>
            <a:tailEnd/>
          </a:ln>
        </p:spPr>
        <p:txBody>
          <a:bodyPr wrap="none">
            <a:spAutoFit/>
          </a:bodyPr>
          <a:lstStyle/>
          <a:p>
            <a:r>
              <a:rPr lang="en-GB" sz="1600"/>
              <a: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1428</TotalTime>
  <Words>833</Words>
  <Application>Microsoft Office PowerPoint</Application>
  <PresentationFormat>On-screen Show (4:3)</PresentationFormat>
  <Paragraphs>166</Paragraphs>
  <Slides>11</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ＭＳ Ｐゴシック</vt:lpstr>
      <vt:lpstr>ＭＳ Ｐ明朝</vt:lpstr>
      <vt:lpstr>Arial</vt:lpstr>
      <vt:lpstr>Calibri</vt:lpstr>
      <vt:lpstr>Office Theme</vt:lpstr>
      <vt:lpstr>PowerPoint Presentation</vt:lpstr>
      <vt:lpstr>PowerPoint Presentation</vt:lpstr>
      <vt:lpstr>PowerPoint Presentation</vt:lpstr>
      <vt:lpstr>PowerPoint Presentation</vt:lpstr>
      <vt:lpstr>PowerPoint Presentation</vt:lpstr>
      <vt:lpstr>Where do we stand today?</vt:lpstr>
      <vt:lpstr>PowerPoint Presentation</vt:lpstr>
      <vt:lpstr>PowerPoint Presentation</vt:lpstr>
      <vt:lpstr>PowerPoint Presentation</vt:lpstr>
      <vt:lpstr>PowerPoint Presentation</vt:lpstr>
      <vt:lpstr>PowerPoint Presentation</vt:lpstr>
    </vt:vector>
  </TitlesOfParts>
  <Company>Daiwa Capital Markets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Dunk, Alan</dc:creator>
  <cp:lastModifiedBy>Mervyn Pilley</cp:lastModifiedBy>
  <cp:revision>108</cp:revision>
  <cp:lastPrinted>2018-11-19T08:27:35Z</cp:lastPrinted>
  <dcterms:created xsi:type="dcterms:W3CDTF">2013-06-12T09:30:46Z</dcterms:created>
  <dcterms:modified xsi:type="dcterms:W3CDTF">2018-12-20T10:27:56Z</dcterms:modified>
</cp:coreProperties>
</file>